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9" r:id="rId9"/>
    <p:sldId id="270" r:id="rId10"/>
    <p:sldId id="271" r:id="rId11"/>
    <p:sldId id="272" r:id="rId12"/>
    <p:sldId id="273" r:id="rId13"/>
    <p:sldId id="274" r:id="rId14"/>
    <p:sldId id="260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39383F-50B6-4ECF-B349-CE0DC0C9C37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C2C9965-B0C6-46F0-9C94-3B3B25AA3D11}">
      <dgm:prSet/>
      <dgm:spPr/>
      <dgm:t>
        <a:bodyPr/>
        <a:lstStyle/>
        <a:p>
          <a:pPr rtl="0" latinLnBrk="1"/>
          <a:r>
            <a:rPr lang="en-US" dirty="0" smtClean="0"/>
            <a:t>Nature-    given thing</a:t>
          </a:r>
          <a:endParaRPr lang="ko-KR" dirty="0"/>
        </a:p>
      </dgm:t>
    </dgm:pt>
    <dgm:pt modelId="{FAEECB34-A6D4-4CA5-8F7B-3D9332D8ED7B}" type="parTrans" cxnId="{2832BAD7-6D5A-4CF6-8013-5B884332F906}">
      <dgm:prSet/>
      <dgm:spPr/>
      <dgm:t>
        <a:bodyPr/>
        <a:lstStyle/>
        <a:p>
          <a:pPr latinLnBrk="1"/>
          <a:endParaRPr lang="ko-KR" altLang="en-US"/>
        </a:p>
      </dgm:t>
    </dgm:pt>
    <dgm:pt modelId="{CB4780C5-6E91-4A53-8DAD-04999107E939}" type="sibTrans" cxnId="{2832BAD7-6D5A-4CF6-8013-5B884332F906}">
      <dgm:prSet/>
      <dgm:spPr/>
      <dgm:t>
        <a:bodyPr/>
        <a:lstStyle/>
        <a:p>
          <a:pPr latinLnBrk="1"/>
          <a:endParaRPr lang="ko-KR" altLang="en-US"/>
        </a:p>
      </dgm:t>
    </dgm:pt>
    <dgm:pt modelId="{AEA08B15-4123-408D-B5B4-D16472FE1AAB}">
      <dgm:prSet/>
      <dgm:spPr/>
      <dgm:t>
        <a:bodyPr/>
        <a:lstStyle/>
        <a:p>
          <a:pPr rtl="0" latinLnBrk="1"/>
          <a:r>
            <a:rPr lang="en-US" dirty="0" smtClean="0"/>
            <a:t>Culture- made thing by human to utilize for their convenience</a:t>
          </a:r>
          <a:endParaRPr lang="ko-KR" dirty="0"/>
        </a:p>
      </dgm:t>
    </dgm:pt>
    <dgm:pt modelId="{E1A3D6B0-5F61-422D-A617-72BD91E35E58}" type="parTrans" cxnId="{DB0FAAED-7F08-4430-9AB0-3ACF3B825286}">
      <dgm:prSet/>
      <dgm:spPr/>
      <dgm:t>
        <a:bodyPr/>
        <a:lstStyle/>
        <a:p>
          <a:pPr latinLnBrk="1"/>
          <a:endParaRPr lang="ko-KR" altLang="en-US"/>
        </a:p>
      </dgm:t>
    </dgm:pt>
    <dgm:pt modelId="{931C37C1-8D58-4A41-BCA8-BE84E2218BC2}" type="sibTrans" cxnId="{DB0FAAED-7F08-4430-9AB0-3ACF3B825286}">
      <dgm:prSet/>
      <dgm:spPr/>
      <dgm:t>
        <a:bodyPr/>
        <a:lstStyle/>
        <a:p>
          <a:pPr latinLnBrk="1"/>
          <a:endParaRPr lang="ko-KR" altLang="en-US"/>
        </a:p>
      </dgm:t>
    </dgm:pt>
    <dgm:pt modelId="{9D0DF15E-013F-4639-AA50-0C030440D967}">
      <dgm:prSet/>
      <dgm:spPr/>
      <dgm:t>
        <a:bodyPr/>
        <a:lstStyle/>
        <a:p>
          <a:pPr rtl="0" latinLnBrk="1"/>
          <a:endParaRPr lang="ko-KR" dirty="0"/>
        </a:p>
      </dgm:t>
    </dgm:pt>
    <dgm:pt modelId="{E6B368AE-1794-4657-A293-2177167CEF65}" type="parTrans" cxnId="{11DA8BAB-4EBE-4869-9C95-4A08CE0B3229}">
      <dgm:prSet/>
      <dgm:spPr/>
      <dgm:t>
        <a:bodyPr/>
        <a:lstStyle/>
        <a:p>
          <a:pPr latinLnBrk="1"/>
          <a:endParaRPr lang="ko-KR" altLang="en-US"/>
        </a:p>
      </dgm:t>
    </dgm:pt>
    <dgm:pt modelId="{0DA9717E-86DC-4206-A857-116A5EA97C7B}" type="sibTrans" cxnId="{11DA8BAB-4EBE-4869-9C95-4A08CE0B3229}">
      <dgm:prSet/>
      <dgm:spPr/>
      <dgm:t>
        <a:bodyPr/>
        <a:lstStyle/>
        <a:p>
          <a:pPr latinLnBrk="1"/>
          <a:endParaRPr lang="ko-KR" altLang="en-US"/>
        </a:p>
      </dgm:t>
    </dgm:pt>
    <dgm:pt modelId="{9F5A6FD0-70ED-4132-8BF5-2D4ECC0B13CA}" type="pres">
      <dgm:prSet presAssocID="{2939383F-50B6-4ECF-B349-CE0DC0C9C37E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B27AFFC-8EA9-4AE1-A61A-C09D51F74980}" type="pres">
      <dgm:prSet presAssocID="{2939383F-50B6-4ECF-B349-CE0DC0C9C37E}" presName="arrow" presStyleLbl="bgShp" presStyleIdx="0" presStyleCnt="1"/>
      <dgm:spPr/>
    </dgm:pt>
    <dgm:pt modelId="{AF2FDE17-05E3-4A0C-AEF2-9F155C42BF40}" type="pres">
      <dgm:prSet presAssocID="{2939383F-50B6-4ECF-B349-CE0DC0C9C37E}" presName="arrowDiagram3" presStyleCnt="0"/>
      <dgm:spPr/>
    </dgm:pt>
    <dgm:pt modelId="{92486718-5002-4F68-8A6D-58BBE41ADFFF}" type="pres">
      <dgm:prSet presAssocID="{6C2C9965-B0C6-46F0-9C94-3B3B25AA3D11}" presName="bullet3a" presStyleLbl="node1" presStyleIdx="0" presStyleCnt="3"/>
      <dgm:spPr/>
    </dgm:pt>
    <dgm:pt modelId="{16812947-8709-4A2C-B8A8-F635166CCB1F}" type="pres">
      <dgm:prSet presAssocID="{6C2C9965-B0C6-46F0-9C94-3B3B25AA3D11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CD63D2F-4842-42EB-BD35-4700A68E6DB4}" type="pres">
      <dgm:prSet presAssocID="{AEA08B15-4123-408D-B5B4-D16472FE1AAB}" presName="bullet3b" presStyleLbl="node1" presStyleIdx="1" presStyleCnt="3" custLinFactX="299171" custLinFactY="-100000" custLinFactNeighborX="300000" custLinFactNeighborY="-107962"/>
      <dgm:spPr/>
    </dgm:pt>
    <dgm:pt modelId="{562E8A36-2DB9-49E4-8832-67EF68E11467}" type="pres">
      <dgm:prSet presAssocID="{AEA08B15-4123-408D-B5B4-D16472FE1AAB}" presName="textBox3b" presStyleLbl="revTx" presStyleIdx="1" presStyleCnt="3" custScaleX="327484" custLinFactNeighborX="66442" custLinFactNeighborY="-954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7519AB6-27EB-4661-A4F2-03534EC5C077}" type="pres">
      <dgm:prSet presAssocID="{9D0DF15E-013F-4639-AA50-0C030440D967}" presName="bullet3c" presStyleLbl="node1" presStyleIdx="2" presStyleCnt="3"/>
      <dgm:spPr/>
    </dgm:pt>
    <dgm:pt modelId="{AB49E674-236A-43A3-8C66-788485F11B2D}" type="pres">
      <dgm:prSet presAssocID="{9D0DF15E-013F-4639-AA50-0C030440D967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832BAD7-6D5A-4CF6-8013-5B884332F906}" srcId="{2939383F-50B6-4ECF-B349-CE0DC0C9C37E}" destId="{6C2C9965-B0C6-46F0-9C94-3B3B25AA3D11}" srcOrd="0" destOrd="0" parTransId="{FAEECB34-A6D4-4CA5-8F7B-3D9332D8ED7B}" sibTransId="{CB4780C5-6E91-4A53-8DAD-04999107E939}"/>
    <dgm:cxn modelId="{48ABEF55-0799-49FB-A02D-19806BA9D52B}" type="presOf" srcId="{2939383F-50B6-4ECF-B349-CE0DC0C9C37E}" destId="{9F5A6FD0-70ED-4132-8BF5-2D4ECC0B13CA}" srcOrd="0" destOrd="0" presId="urn:microsoft.com/office/officeart/2005/8/layout/arrow2"/>
    <dgm:cxn modelId="{DB0FAAED-7F08-4430-9AB0-3ACF3B825286}" srcId="{2939383F-50B6-4ECF-B349-CE0DC0C9C37E}" destId="{AEA08B15-4123-408D-B5B4-D16472FE1AAB}" srcOrd="1" destOrd="0" parTransId="{E1A3D6B0-5F61-422D-A617-72BD91E35E58}" sibTransId="{931C37C1-8D58-4A41-BCA8-BE84E2218BC2}"/>
    <dgm:cxn modelId="{AA566DFF-8126-41FF-8D00-95442BA039E5}" type="presOf" srcId="{6C2C9965-B0C6-46F0-9C94-3B3B25AA3D11}" destId="{16812947-8709-4A2C-B8A8-F635166CCB1F}" srcOrd="0" destOrd="0" presId="urn:microsoft.com/office/officeart/2005/8/layout/arrow2"/>
    <dgm:cxn modelId="{37C4077E-B9BD-494A-9B27-81201F6E134D}" type="presOf" srcId="{AEA08B15-4123-408D-B5B4-D16472FE1AAB}" destId="{562E8A36-2DB9-49E4-8832-67EF68E11467}" srcOrd="0" destOrd="0" presId="urn:microsoft.com/office/officeart/2005/8/layout/arrow2"/>
    <dgm:cxn modelId="{11DA8BAB-4EBE-4869-9C95-4A08CE0B3229}" srcId="{2939383F-50B6-4ECF-B349-CE0DC0C9C37E}" destId="{9D0DF15E-013F-4639-AA50-0C030440D967}" srcOrd="2" destOrd="0" parTransId="{E6B368AE-1794-4657-A293-2177167CEF65}" sibTransId="{0DA9717E-86DC-4206-A857-116A5EA97C7B}"/>
    <dgm:cxn modelId="{87CC3FEF-EB5B-4C82-9CB4-36650A56A438}" type="presOf" srcId="{9D0DF15E-013F-4639-AA50-0C030440D967}" destId="{AB49E674-236A-43A3-8C66-788485F11B2D}" srcOrd="0" destOrd="0" presId="urn:microsoft.com/office/officeart/2005/8/layout/arrow2"/>
    <dgm:cxn modelId="{58963C90-20BC-46F9-9301-017CB0C1A4C0}" type="presParOf" srcId="{9F5A6FD0-70ED-4132-8BF5-2D4ECC0B13CA}" destId="{9B27AFFC-8EA9-4AE1-A61A-C09D51F74980}" srcOrd="0" destOrd="0" presId="urn:microsoft.com/office/officeart/2005/8/layout/arrow2"/>
    <dgm:cxn modelId="{A86E89B5-C87B-4AE8-89BD-4EFCEE7066F9}" type="presParOf" srcId="{9F5A6FD0-70ED-4132-8BF5-2D4ECC0B13CA}" destId="{AF2FDE17-05E3-4A0C-AEF2-9F155C42BF40}" srcOrd="1" destOrd="0" presId="urn:microsoft.com/office/officeart/2005/8/layout/arrow2"/>
    <dgm:cxn modelId="{67BA9189-7EC6-402C-94D9-7453A0F5702F}" type="presParOf" srcId="{AF2FDE17-05E3-4A0C-AEF2-9F155C42BF40}" destId="{92486718-5002-4F68-8A6D-58BBE41ADFFF}" srcOrd="0" destOrd="0" presId="urn:microsoft.com/office/officeart/2005/8/layout/arrow2"/>
    <dgm:cxn modelId="{02F8220A-7748-462A-857F-348514737DAF}" type="presParOf" srcId="{AF2FDE17-05E3-4A0C-AEF2-9F155C42BF40}" destId="{16812947-8709-4A2C-B8A8-F635166CCB1F}" srcOrd="1" destOrd="0" presId="urn:microsoft.com/office/officeart/2005/8/layout/arrow2"/>
    <dgm:cxn modelId="{0744E38A-F9E4-43F0-918D-9CD3FE3FD6DD}" type="presParOf" srcId="{AF2FDE17-05E3-4A0C-AEF2-9F155C42BF40}" destId="{6CD63D2F-4842-42EB-BD35-4700A68E6DB4}" srcOrd="2" destOrd="0" presId="urn:microsoft.com/office/officeart/2005/8/layout/arrow2"/>
    <dgm:cxn modelId="{7CC24F0A-73A0-4BDB-8F94-CD62D92B91C6}" type="presParOf" srcId="{AF2FDE17-05E3-4A0C-AEF2-9F155C42BF40}" destId="{562E8A36-2DB9-49E4-8832-67EF68E11467}" srcOrd="3" destOrd="0" presId="urn:microsoft.com/office/officeart/2005/8/layout/arrow2"/>
    <dgm:cxn modelId="{E5FD69C9-C5D5-4C64-8CC5-7285A415ADB5}" type="presParOf" srcId="{AF2FDE17-05E3-4A0C-AEF2-9F155C42BF40}" destId="{17519AB6-27EB-4661-A4F2-03534EC5C077}" srcOrd="4" destOrd="0" presId="urn:microsoft.com/office/officeart/2005/8/layout/arrow2"/>
    <dgm:cxn modelId="{F636EA0A-7612-4276-87DD-F2D2757F613D}" type="presParOf" srcId="{AF2FDE17-05E3-4A0C-AEF2-9F155C42BF40}" destId="{AB49E674-236A-43A3-8C66-788485F11B2D}" srcOrd="5" destOrd="0" presId="urn:microsoft.com/office/officeart/2005/8/layout/arrow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6BA61-898E-4E14-A984-CEAE39DF84CB}" type="doc">
      <dgm:prSet loTypeId="urn:microsoft.com/office/officeart/2005/8/layout/venn2" loCatId="relationship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pPr latinLnBrk="1"/>
          <a:endParaRPr lang="ko-KR" altLang="en-US"/>
        </a:p>
      </dgm:t>
    </dgm:pt>
    <dgm:pt modelId="{702B18BA-D6B2-47AC-8D7C-DAFBAEE411FD}">
      <dgm:prSet/>
      <dgm:spPr/>
      <dgm:t>
        <a:bodyPr/>
        <a:lstStyle/>
        <a:p>
          <a:pPr rtl="0" latinLnBrk="1"/>
          <a:r>
            <a:rPr lang="en-US" dirty="0" smtClean="0"/>
            <a:t>a human being.</a:t>
          </a:r>
          <a:endParaRPr lang="ko-KR" dirty="0"/>
        </a:p>
      </dgm:t>
    </dgm:pt>
    <dgm:pt modelId="{CA602E5F-64B9-4BCC-B81C-DBBA23A72C82}" type="parTrans" cxnId="{10037A74-9418-4371-8C59-0E2A9F1FC388}">
      <dgm:prSet/>
      <dgm:spPr/>
      <dgm:t>
        <a:bodyPr/>
        <a:lstStyle/>
        <a:p>
          <a:pPr latinLnBrk="1"/>
          <a:endParaRPr lang="ko-KR" altLang="en-US"/>
        </a:p>
      </dgm:t>
    </dgm:pt>
    <dgm:pt modelId="{6CEAAA3F-51ED-4656-A130-600C40E90411}" type="sibTrans" cxnId="{10037A74-9418-4371-8C59-0E2A9F1FC388}">
      <dgm:prSet/>
      <dgm:spPr/>
      <dgm:t>
        <a:bodyPr/>
        <a:lstStyle/>
        <a:p>
          <a:pPr latinLnBrk="1"/>
          <a:endParaRPr lang="ko-KR" altLang="en-US"/>
        </a:p>
      </dgm:t>
    </dgm:pt>
    <dgm:pt modelId="{DA58008E-5CB8-4D52-A2DD-1356DD44912B}">
      <dgm:prSet/>
      <dgm:spPr/>
      <dgm:t>
        <a:bodyPr/>
        <a:lstStyle/>
        <a:p>
          <a:pPr rtl="0" latinLnBrk="1"/>
          <a:r>
            <a:rPr lang="en-US" altLang="ko-KR" dirty="0" smtClean="0"/>
            <a:t>BEING AS WOMAN</a:t>
          </a:r>
          <a:endParaRPr lang="ko-KR" dirty="0"/>
        </a:p>
      </dgm:t>
    </dgm:pt>
    <dgm:pt modelId="{9AEC636B-959C-4158-A7F2-9F0F38E4EE53}" type="parTrans" cxnId="{DD1E8AF6-7BBB-4D11-A80D-30F58F6F5773}">
      <dgm:prSet/>
      <dgm:spPr/>
      <dgm:t>
        <a:bodyPr/>
        <a:lstStyle/>
        <a:p>
          <a:pPr latinLnBrk="1"/>
          <a:endParaRPr lang="ko-KR" altLang="en-US"/>
        </a:p>
      </dgm:t>
    </dgm:pt>
    <dgm:pt modelId="{A08EFB46-BFCE-461D-A996-D9D40E312565}" type="sibTrans" cxnId="{DD1E8AF6-7BBB-4D11-A80D-30F58F6F5773}">
      <dgm:prSet/>
      <dgm:spPr/>
      <dgm:t>
        <a:bodyPr/>
        <a:lstStyle/>
        <a:p>
          <a:pPr latinLnBrk="1"/>
          <a:endParaRPr lang="ko-KR" altLang="en-US"/>
        </a:p>
      </dgm:t>
    </dgm:pt>
    <dgm:pt modelId="{47CAACB7-EEA5-402B-99B5-234F815A98F9}" type="pres">
      <dgm:prSet presAssocID="{1706BA61-898E-4E14-A984-CEAE39DF84CB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2B4A26A-4623-47BA-85BF-DF59EB6A417D}" type="pres">
      <dgm:prSet presAssocID="{1706BA61-898E-4E14-A984-CEAE39DF84CB}" presName="comp1" presStyleCnt="0"/>
      <dgm:spPr/>
    </dgm:pt>
    <dgm:pt modelId="{06EC65DB-90CB-40DE-85BE-F7CD142FE23C}" type="pres">
      <dgm:prSet presAssocID="{1706BA61-898E-4E14-A984-CEAE39DF84CB}" presName="circle1" presStyleLbl="node1" presStyleIdx="0" presStyleCnt="2" custLinFactNeighborX="46100" custLinFactNeighborY="212"/>
      <dgm:spPr/>
      <dgm:t>
        <a:bodyPr/>
        <a:lstStyle/>
        <a:p>
          <a:pPr latinLnBrk="1"/>
          <a:endParaRPr lang="ko-KR" altLang="en-US"/>
        </a:p>
      </dgm:t>
    </dgm:pt>
    <dgm:pt modelId="{073B194A-1865-4C71-B987-EA072466B49B}" type="pres">
      <dgm:prSet presAssocID="{1706BA61-898E-4E14-A984-CEAE39DF84CB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6AC1AAD-9A95-4480-B084-10F89BC71400}" type="pres">
      <dgm:prSet presAssocID="{1706BA61-898E-4E14-A984-CEAE39DF84CB}" presName="comp2" presStyleCnt="0"/>
      <dgm:spPr/>
    </dgm:pt>
    <dgm:pt modelId="{3BA80E0E-EAD3-4A5E-A28E-C181303201B7}" type="pres">
      <dgm:prSet presAssocID="{1706BA61-898E-4E14-A984-CEAE39DF84CB}" presName="circle2" presStyleLbl="node1" presStyleIdx="1" presStyleCnt="2" custScaleX="117594" custScaleY="76852" custLinFactNeighborX="925" custLinFactNeighborY="-1569"/>
      <dgm:spPr/>
      <dgm:t>
        <a:bodyPr/>
        <a:lstStyle/>
        <a:p>
          <a:pPr latinLnBrk="1"/>
          <a:endParaRPr lang="ko-KR" altLang="en-US"/>
        </a:p>
      </dgm:t>
    </dgm:pt>
    <dgm:pt modelId="{22F58E07-9B5B-4905-8464-4289F85014C0}" type="pres">
      <dgm:prSet presAssocID="{1706BA61-898E-4E14-A984-CEAE39DF84CB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31E6D11-B93E-4046-B983-90D11A424B6A}" type="presOf" srcId="{DA58008E-5CB8-4D52-A2DD-1356DD44912B}" destId="{3BA80E0E-EAD3-4A5E-A28E-C181303201B7}" srcOrd="0" destOrd="0" presId="urn:microsoft.com/office/officeart/2005/8/layout/venn2"/>
    <dgm:cxn modelId="{EF05E201-1711-4208-94A4-CC1D4783F306}" type="presOf" srcId="{DA58008E-5CB8-4D52-A2DD-1356DD44912B}" destId="{22F58E07-9B5B-4905-8464-4289F85014C0}" srcOrd="1" destOrd="0" presId="urn:microsoft.com/office/officeart/2005/8/layout/venn2"/>
    <dgm:cxn modelId="{A5E7801E-8D43-40D7-9247-F837DB08C305}" type="presOf" srcId="{1706BA61-898E-4E14-A984-CEAE39DF84CB}" destId="{47CAACB7-EEA5-402B-99B5-234F815A98F9}" srcOrd="0" destOrd="0" presId="urn:microsoft.com/office/officeart/2005/8/layout/venn2"/>
    <dgm:cxn modelId="{71886EFD-2F76-4C68-B3E9-3EF907AD9CF6}" type="presOf" srcId="{702B18BA-D6B2-47AC-8D7C-DAFBAEE411FD}" destId="{06EC65DB-90CB-40DE-85BE-F7CD142FE23C}" srcOrd="0" destOrd="0" presId="urn:microsoft.com/office/officeart/2005/8/layout/venn2"/>
    <dgm:cxn modelId="{7A337E16-4EDE-4A26-A787-4E1D91307028}" type="presOf" srcId="{702B18BA-D6B2-47AC-8D7C-DAFBAEE411FD}" destId="{073B194A-1865-4C71-B987-EA072466B49B}" srcOrd="1" destOrd="0" presId="urn:microsoft.com/office/officeart/2005/8/layout/venn2"/>
    <dgm:cxn modelId="{DD1E8AF6-7BBB-4D11-A80D-30F58F6F5773}" srcId="{1706BA61-898E-4E14-A984-CEAE39DF84CB}" destId="{DA58008E-5CB8-4D52-A2DD-1356DD44912B}" srcOrd="1" destOrd="0" parTransId="{9AEC636B-959C-4158-A7F2-9F0F38E4EE53}" sibTransId="{A08EFB46-BFCE-461D-A996-D9D40E312565}"/>
    <dgm:cxn modelId="{10037A74-9418-4371-8C59-0E2A9F1FC388}" srcId="{1706BA61-898E-4E14-A984-CEAE39DF84CB}" destId="{702B18BA-D6B2-47AC-8D7C-DAFBAEE411FD}" srcOrd="0" destOrd="0" parTransId="{CA602E5F-64B9-4BCC-B81C-DBBA23A72C82}" sibTransId="{6CEAAA3F-51ED-4656-A130-600C40E90411}"/>
    <dgm:cxn modelId="{7BDC9B5C-5FFF-4F28-8FAC-0D41274BEBEF}" type="presParOf" srcId="{47CAACB7-EEA5-402B-99B5-234F815A98F9}" destId="{C2B4A26A-4623-47BA-85BF-DF59EB6A417D}" srcOrd="0" destOrd="0" presId="urn:microsoft.com/office/officeart/2005/8/layout/venn2"/>
    <dgm:cxn modelId="{CD9EAE72-6B6A-453F-83BA-189D2C1F83A3}" type="presParOf" srcId="{C2B4A26A-4623-47BA-85BF-DF59EB6A417D}" destId="{06EC65DB-90CB-40DE-85BE-F7CD142FE23C}" srcOrd="0" destOrd="0" presId="urn:microsoft.com/office/officeart/2005/8/layout/venn2"/>
    <dgm:cxn modelId="{C752A596-5124-4E67-A265-7F07FE82F01F}" type="presParOf" srcId="{C2B4A26A-4623-47BA-85BF-DF59EB6A417D}" destId="{073B194A-1865-4C71-B987-EA072466B49B}" srcOrd="1" destOrd="0" presId="urn:microsoft.com/office/officeart/2005/8/layout/venn2"/>
    <dgm:cxn modelId="{AEB955D6-65CA-4256-9A5E-2EA7B98E8996}" type="presParOf" srcId="{47CAACB7-EEA5-402B-99B5-234F815A98F9}" destId="{16AC1AAD-9A95-4480-B084-10F89BC71400}" srcOrd="1" destOrd="0" presId="urn:microsoft.com/office/officeart/2005/8/layout/venn2"/>
    <dgm:cxn modelId="{BC8389B6-A6C4-4BDC-8D4B-A5F41B0CCA69}" type="presParOf" srcId="{16AC1AAD-9A95-4480-B084-10F89BC71400}" destId="{3BA80E0E-EAD3-4A5E-A28E-C181303201B7}" srcOrd="0" destOrd="0" presId="urn:microsoft.com/office/officeart/2005/8/layout/venn2"/>
    <dgm:cxn modelId="{271EC527-6285-43F5-B599-F3FED9583BF8}" type="presParOf" srcId="{16AC1AAD-9A95-4480-B084-10F89BC71400}" destId="{22F58E07-9B5B-4905-8464-4289F85014C0}" srcOrd="1" destOrd="0" presId="urn:microsoft.com/office/officeart/2005/8/layout/ven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B6338E-3E6E-44F2-8CF4-EBB52AF60ECB}" type="doc">
      <dgm:prSet loTypeId="urn:microsoft.com/office/officeart/2005/8/layout/balance1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pPr latinLnBrk="1"/>
          <a:endParaRPr lang="ko-KR" altLang="en-US"/>
        </a:p>
      </dgm:t>
    </dgm:pt>
    <dgm:pt modelId="{CAB2968F-2B2A-4A55-B705-7633A356D62E}">
      <dgm:prSet phldrT="[텍스트]"/>
      <dgm:spPr/>
      <dgm:t>
        <a:bodyPr/>
        <a:lstStyle/>
        <a:p>
          <a:pPr latinLnBrk="1"/>
          <a:r>
            <a:rPr lang="en-US" altLang="ko-KR" dirty="0" smtClean="0"/>
            <a:t>nature</a:t>
          </a:r>
          <a:endParaRPr lang="ko-KR" altLang="en-US" dirty="0"/>
        </a:p>
      </dgm:t>
    </dgm:pt>
    <dgm:pt modelId="{280718EE-A882-4101-8456-A2E8E0466A8B}" type="parTrans" cxnId="{4201DDB4-F42F-4D53-9D28-2073AD5296A1}">
      <dgm:prSet/>
      <dgm:spPr/>
      <dgm:t>
        <a:bodyPr/>
        <a:lstStyle/>
        <a:p>
          <a:pPr latinLnBrk="1"/>
          <a:endParaRPr lang="ko-KR" altLang="en-US"/>
        </a:p>
      </dgm:t>
    </dgm:pt>
    <dgm:pt modelId="{B87491E3-23C8-4C15-A74D-28EB64C9C169}" type="sibTrans" cxnId="{4201DDB4-F42F-4D53-9D28-2073AD5296A1}">
      <dgm:prSet/>
      <dgm:spPr/>
      <dgm:t>
        <a:bodyPr/>
        <a:lstStyle/>
        <a:p>
          <a:pPr latinLnBrk="1"/>
          <a:endParaRPr lang="ko-KR" altLang="en-US"/>
        </a:p>
      </dgm:t>
    </dgm:pt>
    <dgm:pt modelId="{70BE7ECC-04A3-4C98-ACA6-28EA7C3DFA5A}">
      <dgm:prSet phldrT="[텍스트]"/>
      <dgm:spPr/>
      <dgm:t>
        <a:bodyPr/>
        <a:lstStyle/>
        <a:p>
          <a:pPr latinLnBrk="1"/>
          <a:r>
            <a:rPr lang="en-US" altLang="ko-KR" dirty="0" smtClean="0"/>
            <a:t>nature</a:t>
          </a:r>
          <a:endParaRPr lang="ko-KR" altLang="en-US" dirty="0"/>
        </a:p>
      </dgm:t>
    </dgm:pt>
    <dgm:pt modelId="{99D392C4-9B9A-45FE-AEE0-CD7E4AB66F57}" type="parTrans" cxnId="{FA9C313F-ADE6-41F6-A00B-29E4E667029B}">
      <dgm:prSet/>
      <dgm:spPr/>
      <dgm:t>
        <a:bodyPr/>
        <a:lstStyle/>
        <a:p>
          <a:pPr latinLnBrk="1"/>
          <a:endParaRPr lang="ko-KR" altLang="en-US"/>
        </a:p>
      </dgm:t>
    </dgm:pt>
    <dgm:pt modelId="{9644B624-7FEA-4EB6-9804-870E05430430}" type="sibTrans" cxnId="{FA9C313F-ADE6-41F6-A00B-29E4E667029B}">
      <dgm:prSet/>
      <dgm:spPr/>
      <dgm:t>
        <a:bodyPr/>
        <a:lstStyle/>
        <a:p>
          <a:pPr latinLnBrk="1"/>
          <a:endParaRPr lang="ko-KR" altLang="en-US"/>
        </a:p>
      </dgm:t>
    </dgm:pt>
    <dgm:pt modelId="{38A0F8D4-BB76-44CC-9BE3-C2CB5E0A7F9E}">
      <dgm:prSet phldrT="[텍스트]"/>
      <dgm:spPr/>
      <dgm:t>
        <a:bodyPr/>
        <a:lstStyle/>
        <a:p>
          <a:pPr latinLnBrk="1"/>
          <a:r>
            <a:rPr lang="en-US" altLang="ko-KR" dirty="0" smtClean="0"/>
            <a:t>culture</a:t>
          </a:r>
          <a:endParaRPr lang="ko-KR" altLang="en-US" dirty="0"/>
        </a:p>
      </dgm:t>
    </dgm:pt>
    <dgm:pt modelId="{3831BAC1-1036-4D2B-A2E6-C7AF8C548845}" type="parTrans" cxnId="{2BD2BDA4-ACB6-4D8C-AA11-EA4C989DAA92}">
      <dgm:prSet/>
      <dgm:spPr/>
      <dgm:t>
        <a:bodyPr/>
        <a:lstStyle/>
        <a:p>
          <a:pPr latinLnBrk="1"/>
          <a:endParaRPr lang="ko-KR" altLang="en-US"/>
        </a:p>
      </dgm:t>
    </dgm:pt>
    <dgm:pt modelId="{E5E6103C-AFD4-4AB0-AB18-1D6FF5FD44D0}" type="sibTrans" cxnId="{2BD2BDA4-ACB6-4D8C-AA11-EA4C989DAA92}">
      <dgm:prSet/>
      <dgm:spPr/>
      <dgm:t>
        <a:bodyPr/>
        <a:lstStyle/>
        <a:p>
          <a:pPr latinLnBrk="1"/>
          <a:endParaRPr lang="ko-KR" altLang="en-US"/>
        </a:p>
      </dgm:t>
    </dgm:pt>
    <dgm:pt modelId="{BBA47A4D-5F93-4753-8368-8DB5D4387906}">
      <dgm:prSet phldrT="[텍스트]"/>
      <dgm:spPr/>
      <dgm:t>
        <a:bodyPr/>
        <a:lstStyle/>
        <a:p>
          <a:pPr latinLnBrk="1"/>
          <a:r>
            <a:rPr lang="en-US" altLang="ko-KR" dirty="0" smtClean="0">
              <a:solidFill>
                <a:srgbClr val="0070C0"/>
              </a:solidFill>
            </a:rPr>
            <a:t>men</a:t>
          </a:r>
          <a:endParaRPr lang="ko-KR" altLang="en-US" dirty="0">
            <a:solidFill>
              <a:srgbClr val="0070C0"/>
            </a:solidFill>
          </a:endParaRPr>
        </a:p>
      </dgm:t>
    </dgm:pt>
    <dgm:pt modelId="{44F73711-96D3-431B-88B0-D2E1E21606AC}" type="parTrans" cxnId="{BFF63DC6-16E2-4482-BF55-40357F7142A3}">
      <dgm:prSet/>
      <dgm:spPr/>
      <dgm:t>
        <a:bodyPr/>
        <a:lstStyle/>
        <a:p>
          <a:pPr latinLnBrk="1"/>
          <a:endParaRPr lang="ko-KR" altLang="en-US"/>
        </a:p>
      </dgm:t>
    </dgm:pt>
    <dgm:pt modelId="{1D8A991A-84F4-4B4C-B2D3-029C1A52E73E}" type="sibTrans" cxnId="{BFF63DC6-16E2-4482-BF55-40357F7142A3}">
      <dgm:prSet/>
      <dgm:spPr/>
      <dgm:t>
        <a:bodyPr/>
        <a:lstStyle/>
        <a:p>
          <a:pPr latinLnBrk="1"/>
          <a:endParaRPr lang="ko-KR" altLang="en-US"/>
        </a:p>
      </dgm:t>
    </dgm:pt>
    <dgm:pt modelId="{46B164D8-F725-4CDA-8655-9528496C81D2}">
      <dgm:prSet phldrT="[텍스트]"/>
      <dgm:spPr/>
      <dgm:t>
        <a:bodyPr/>
        <a:lstStyle/>
        <a:p>
          <a:pPr latinLnBrk="1"/>
          <a:r>
            <a:rPr lang="en-US" altLang="ko-KR" dirty="0" smtClean="0">
              <a:solidFill>
                <a:srgbClr val="FF0000"/>
              </a:solidFill>
            </a:rPr>
            <a:t>women</a:t>
          </a:r>
          <a:endParaRPr lang="ko-KR" altLang="en-US" dirty="0">
            <a:solidFill>
              <a:srgbClr val="FF0000"/>
            </a:solidFill>
          </a:endParaRPr>
        </a:p>
      </dgm:t>
    </dgm:pt>
    <dgm:pt modelId="{1B53A193-909B-410F-BFB2-1481E68B76CB}" type="parTrans" cxnId="{2616FA88-00FB-40A3-A6D5-D538E27E6EEA}">
      <dgm:prSet/>
      <dgm:spPr/>
      <dgm:t>
        <a:bodyPr/>
        <a:lstStyle/>
        <a:p>
          <a:pPr latinLnBrk="1"/>
          <a:endParaRPr lang="ko-KR" altLang="en-US"/>
        </a:p>
      </dgm:t>
    </dgm:pt>
    <dgm:pt modelId="{73DB6577-A7B7-4DEE-B0FD-114116F0B33D}" type="sibTrans" cxnId="{2616FA88-00FB-40A3-A6D5-D538E27E6EEA}">
      <dgm:prSet/>
      <dgm:spPr/>
      <dgm:t>
        <a:bodyPr/>
        <a:lstStyle/>
        <a:p>
          <a:pPr latinLnBrk="1"/>
          <a:endParaRPr lang="ko-KR" altLang="en-US"/>
        </a:p>
      </dgm:t>
    </dgm:pt>
    <dgm:pt modelId="{7E3505FB-6384-4752-8AE0-0D99E3F46482}">
      <dgm:prSet phldrT="[텍스트]"/>
      <dgm:spPr/>
      <dgm:t>
        <a:bodyPr/>
        <a:lstStyle/>
        <a:p>
          <a:pPr latinLnBrk="1"/>
          <a:r>
            <a:rPr lang="en-US" altLang="ko-KR" dirty="0" smtClean="0"/>
            <a:t>But both</a:t>
          </a:r>
          <a:endParaRPr lang="ko-KR" altLang="en-US" dirty="0"/>
        </a:p>
      </dgm:t>
    </dgm:pt>
    <dgm:pt modelId="{06F8C303-D4C2-479A-B4E1-CD663E445470}" type="sibTrans" cxnId="{9D4307F0-53B1-4D6D-806A-9923654B9671}">
      <dgm:prSet/>
      <dgm:spPr/>
      <dgm:t>
        <a:bodyPr/>
        <a:lstStyle/>
        <a:p>
          <a:pPr latinLnBrk="1"/>
          <a:endParaRPr lang="ko-KR" altLang="en-US"/>
        </a:p>
      </dgm:t>
    </dgm:pt>
    <dgm:pt modelId="{D2EEE91F-7B2E-4C5C-A7F0-95280E391F8A}" type="parTrans" cxnId="{9D4307F0-53B1-4D6D-806A-9923654B9671}">
      <dgm:prSet/>
      <dgm:spPr/>
      <dgm:t>
        <a:bodyPr/>
        <a:lstStyle/>
        <a:p>
          <a:pPr latinLnBrk="1"/>
          <a:endParaRPr lang="ko-KR" altLang="en-US"/>
        </a:p>
      </dgm:t>
    </dgm:pt>
    <dgm:pt modelId="{E1F7A71E-2467-4B8A-9EEF-C2D9A6C59785}">
      <dgm:prSet phldrT="[텍스트]"/>
      <dgm:spPr/>
      <dgm:t>
        <a:bodyPr/>
        <a:lstStyle/>
        <a:p>
          <a:pPr latinLnBrk="1"/>
          <a:r>
            <a:rPr lang="en-US" altLang="ko-KR" dirty="0" smtClean="0"/>
            <a:t>Not each</a:t>
          </a:r>
          <a:endParaRPr lang="ko-KR" altLang="en-US" dirty="0"/>
        </a:p>
      </dgm:t>
    </dgm:pt>
    <dgm:pt modelId="{2B2F0B1A-8A87-4684-9265-B78F73BAA38A}" type="sibTrans" cxnId="{7932D8B0-EDF7-4913-8A90-66800859FD80}">
      <dgm:prSet/>
      <dgm:spPr/>
      <dgm:t>
        <a:bodyPr/>
        <a:lstStyle/>
        <a:p>
          <a:pPr latinLnBrk="1"/>
          <a:endParaRPr lang="ko-KR" altLang="en-US"/>
        </a:p>
      </dgm:t>
    </dgm:pt>
    <dgm:pt modelId="{75D132F5-6D69-4EA3-BA36-BB56E8E66D0A}" type="parTrans" cxnId="{7932D8B0-EDF7-4913-8A90-66800859FD80}">
      <dgm:prSet/>
      <dgm:spPr/>
      <dgm:t>
        <a:bodyPr/>
        <a:lstStyle/>
        <a:p>
          <a:pPr latinLnBrk="1"/>
          <a:endParaRPr lang="ko-KR" altLang="en-US"/>
        </a:p>
      </dgm:t>
    </dgm:pt>
    <dgm:pt modelId="{9D5CC610-9995-4353-B734-5A8D83DACBEA}" type="pres">
      <dgm:prSet presAssocID="{1EB6338E-3E6E-44F2-8CF4-EBB52AF60ECB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C6441E2-D163-4988-9FE7-4A163AF7B74D}" type="pres">
      <dgm:prSet presAssocID="{1EB6338E-3E6E-44F2-8CF4-EBB52AF60ECB}" presName="dummyMaxCanvas" presStyleCnt="0"/>
      <dgm:spPr/>
    </dgm:pt>
    <dgm:pt modelId="{0FA504E8-22CB-445F-A4DD-760E63872CDF}" type="pres">
      <dgm:prSet presAssocID="{1EB6338E-3E6E-44F2-8CF4-EBB52AF60ECB}" presName="parentComposite" presStyleCnt="0"/>
      <dgm:spPr/>
    </dgm:pt>
    <dgm:pt modelId="{6EAA65F1-C6D8-455A-94E4-D3ECD3411C09}" type="pres">
      <dgm:prSet presAssocID="{1EB6338E-3E6E-44F2-8CF4-EBB52AF60ECB}" presName="parent1" presStyleLbl="alignAccFollowNode1" presStyleIdx="0" presStyleCnt="4" custAng="0" custFlipVert="0" custFlipHor="1" custScaleX="250157" custLinFactX="-1550" custLinFactY="165838" custLinFactNeighborX="-100000" custLinFactNeighborY="200000">
        <dgm:presLayoutVars>
          <dgm:chMax val="4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6C7CAB8-AFE7-4D8D-BB07-D2C4E698BD05}" type="pres">
      <dgm:prSet presAssocID="{1EB6338E-3E6E-44F2-8CF4-EBB52AF60ECB}" presName="parent2" presStyleLbl="alignAccFollowNode1" presStyleIdx="1" presStyleCnt="4" custLinFactY="181622" custLinFactNeighborX="64759" custLinFactNeighborY="200000">
        <dgm:presLayoutVars>
          <dgm:chMax val="4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3BC386-CF30-4806-B527-31A4C410722B}" type="pres">
      <dgm:prSet presAssocID="{1EB6338E-3E6E-44F2-8CF4-EBB52AF60ECB}" presName="childrenComposite" presStyleCnt="0"/>
      <dgm:spPr/>
    </dgm:pt>
    <dgm:pt modelId="{4F7042A6-031C-4120-BEB0-444630982EDC}" type="pres">
      <dgm:prSet presAssocID="{1EB6338E-3E6E-44F2-8CF4-EBB52AF60ECB}" presName="dummyMaxCanvas_ChildArea" presStyleCnt="0"/>
      <dgm:spPr/>
    </dgm:pt>
    <dgm:pt modelId="{362B29C7-2BD5-4E54-B11F-047638FE266B}" type="pres">
      <dgm:prSet presAssocID="{1EB6338E-3E6E-44F2-8CF4-EBB52AF60ECB}" presName="fulcrum" presStyleLbl="alignAccFollowNode1" presStyleIdx="2" presStyleCnt="4"/>
      <dgm:spPr/>
    </dgm:pt>
    <dgm:pt modelId="{963D71E3-6DDA-4BDF-8585-4F668170B9CD}" type="pres">
      <dgm:prSet presAssocID="{1EB6338E-3E6E-44F2-8CF4-EBB52AF60ECB}" presName="balance_23" presStyleLbl="alignAccFollowNode1" presStyleIdx="3" presStyleCnt="4" custAng="496813" custLinFactNeighborX="1960" custLinFactNeighborY="16072">
        <dgm:presLayoutVars>
          <dgm:bulletEnabled val="1"/>
        </dgm:presLayoutVars>
      </dgm:prSet>
      <dgm:spPr/>
    </dgm:pt>
    <dgm:pt modelId="{6770100C-A32C-48B2-AF82-84C74CC30C5E}" type="pres">
      <dgm:prSet presAssocID="{1EB6338E-3E6E-44F2-8CF4-EBB52AF60ECB}" presName="right_23_1" presStyleLbl="node1" presStyleIdx="0" presStyleCnt="5" custAng="651614" custLinFactNeighborX="13872" custLinFactNeighborY="2904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7FFE8E5-E14B-40D3-A177-34FFCCBC08AC}" type="pres">
      <dgm:prSet presAssocID="{1EB6338E-3E6E-44F2-8CF4-EBB52AF60ECB}" presName="right_23_2" presStyleLbl="node1" presStyleIdx="1" presStyleCnt="5" custAng="735087" custLinFactNeighborX="19103" custLinFactNeighborY="2604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C2AD3F-AB8E-456B-9191-99C713B509F8}" type="pres">
      <dgm:prSet presAssocID="{1EB6338E-3E6E-44F2-8CF4-EBB52AF60ECB}" presName="right_23_3" presStyleLbl="node1" presStyleIdx="2" presStyleCnt="5" custAng="594479" custLinFactNeighborX="28708" custLinFactNeighborY="2259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C6B061-D500-40EC-BC92-99F9DDA5E322}" type="pres">
      <dgm:prSet presAssocID="{1EB6338E-3E6E-44F2-8CF4-EBB52AF60ECB}" presName="left_23_1" presStyleLbl="node1" presStyleIdx="3" presStyleCnt="5" custAng="656764" custLinFactNeighborX="8032" custLinFactNeighborY="-2607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DC4439C-A77D-4AAC-BD5D-95CA2FFB5BF2}" type="pres">
      <dgm:prSet presAssocID="{1EB6338E-3E6E-44F2-8CF4-EBB52AF60ECB}" presName="left_23_2" presStyleLbl="node1" presStyleIdx="4" presStyleCnt="5" custAng="535966" custLinFactNeighborX="16956" custLinFactNeighborY="-2557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18CA845-80DD-4E97-9064-DD816869A64F}" type="presOf" srcId="{BBA47A4D-5F93-4753-8368-8DB5D4387906}" destId="{1FC2AD3F-AB8E-456B-9191-99C713B509F8}" srcOrd="0" destOrd="0" presId="urn:microsoft.com/office/officeart/2005/8/layout/balance1"/>
    <dgm:cxn modelId="{2BD2BDA4-ACB6-4D8C-AA11-EA4C989DAA92}" srcId="{7E3505FB-6384-4752-8AE0-0D99E3F46482}" destId="{38A0F8D4-BB76-44CC-9BE3-C2CB5E0A7F9E}" srcOrd="1" destOrd="0" parTransId="{3831BAC1-1036-4D2B-A2E6-C7AF8C548845}" sibTransId="{E5E6103C-AFD4-4AB0-AB18-1D6FF5FD44D0}"/>
    <dgm:cxn modelId="{C34FEBF6-CE46-4FFD-AC4B-25E8CDC799DC}" type="presOf" srcId="{38A0F8D4-BB76-44CC-9BE3-C2CB5E0A7F9E}" destId="{47FFE8E5-E14B-40D3-A177-34FFCCBC08AC}" srcOrd="0" destOrd="0" presId="urn:microsoft.com/office/officeart/2005/8/layout/balance1"/>
    <dgm:cxn modelId="{07B38A58-E2C2-483A-A6F8-B04DE2A1BC76}" type="presOf" srcId="{E1F7A71E-2467-4B8A-9EEF-C2D9A6C59785}" destId="{6EAA65F1-C6D8-455A-94E4-D3ECD3411C09}" srcOrd="0" destOrd="0" presId="urn:microsoft.com/office/officeart/2005/8/layout/balance1"/>
    <dgm:cxn modelId="{7932D8B0-EDF7-4913-8A90-66800859FD80}" srcId="{1EB6338E-3E6E-44F2-8CF4-EBB52AF60ECB}" destId="{E1F7A71E-2467-4B8A-9EEF-C2D9A6C59785}" srcOrd="0" destOrd="0" parTransId="{75D132F5-6D69-4EA3-BA36-BB56E8E66D0A}" sibTransId="{2B2F0B1A-8A87-4684-9265-B78F73BAA38A}"/>
    <dgm:cxn modelId="{BFF63DC6-16E2-4482-BF55-40357F7142A3}" srcId="{7E3505FB-6384-4752-8AE0-0D99E3F46482}" destId="{BBA47A4D-5F93-4753-8368-8DB5D4387906}" srcOrd="2" destOrd="0" parTransId="{44F73711-96D3-431B-88B0-D2E1E21606AC}" sibTransId="{1D8A991A-84F4-4B4C-B2D3-029C1A52E73E}"/>
    <dgm:cxn modelId="{9D4307F0-53B1-4D6D-806A-9923654B9671}" srcId="{1EB6338E-3E6E-44F2-8CF4-EBB52AF60ECB}" destId="{7E3505FB-6384-4752-8AE0-0D99E3F46482}" srcOrd="1" destOrd="0" parTransId="{D2EEE91F-7B2E-4C5C-A7F0-95280E391F8A}" sibTransId="{06F8C303-D4C2-479A-B4E1-CD663E445470}"/>
    <dgm:cxn modelId="{0C18AB62-39C7-474F-A437-B82DA16A42EC}" type="presOf" srcId="{CAB2968F-2B2A-4A55-B705-7633A356D62E}" destId="{0BC6B061-D500-40EC-BC92-99F9DDA5E322}" srcOrd="0" destOrd="0" presId="urn:microsoft.com/office/officeart/2005/8/layout/balance1"/>
    <dgm:cxn modelId="{A16F0757-9722-461B-93F3-988CDD291BBD}" type="presOf" srcId="{70BE7ECC-04A3-4C98-ACA6-28EA7C3DFA5A}" destId="{6770100C-A32C-48B2-AF82-84C74CC30C5E}" srcOrd="0" destOrd="0" presId="urn:microsoft.com/office/officeart/2005/8/layout/balance1"/>
    <dgm:cxn modelId="{4201DDB4-F42F-4D53-9D28-2073AD5296A1}" srcId="{E1F7A71E-2467-4B8A-9EEF-C2D9A6C59785}" destId="{CAB2968F-2B2A-4A55-B705-7633A356D62E}" srcOrd="0" destOrd="0" parTransId="{280718EE-A882-4101-8456-A2E8E0466A8B}" sibTransId="{B87491E3-23C8-4C15-A74D-28EB64C9C169}"/>
    <dgm:cxn modelId="{FA9C313F-ADE6-41F6-A00B-29E4E667029B}" srcId="{7E3505FB-6384-4752-8AE0-0D99E3F46482}" destId="{70BE7ECC-04A3-4C98-ACA6-28EA7C3DFA5A}" srcOrd="0" destOrd="0" parTransId="{99D392C4-9B9A-45FE-AEE0-CD7E4AB66F57}" sibTransId="{9644B624-7FEA-4EB6-9804-870E05430430}"/>
    <dgm:cxn modelId="{46C6239B-3B0E-4531-89C6-D3ACDAC809D1}" type="presOf" srcId="{46B164D8-F725-4CDA-8655-9528496C81D2}" destId="{DDC4439C-A77D-4AAC-BD5D-95CA2FFB5BF2}" srcOrd="0" destOrd="0" presId="urn:microsoft.com/office/officeart/2005/8/layout/balance1"/>
    <dgm:cxn modelId="{702CF241-59BD-4CE1-8A4C-57F6298EEF20}" type="presOf" srcId="{1EB6338E-3E6E-44F2-8CF4-EBB52AF60ECB}" destId="{9D5CC610-9995-4353-B734-5A8D83DACBEA}" srcOrd="0" destOrd="0" presId="urn:microsoft.com/office/officeart/2005/8/layout/balance1"/>
    <dgm:cxn modelId="{2616FA88-00FB-40A3-A6D5-D538E27E6EEA}" srcId="{E1F7A71E-2467-4B8A-9EEF-C2D9A6C59785}" destId="{46B164D8-F725-4CDA-8655-9528496C81D2}" srcOrd="1" destOrd="0" parTransId="{1B53A193-909B-410F-BFB2-1481E68B76CB}" sibTransId="{73DB6577-A7B7-4DEE-B0FD-114116F0B33D}"/>
    <dgm:cxn modelId="{41B90981-A60A-478D-92E1-EBE5CC964672}" type="presOf" srcId="{7E3505FB-6384-4752-8AE0-0D99E3F46482}" destId="{26C7CAB8-AFE7-4D8D-BB07-D2C4E698BD05}" srcOrd="0" destOrd="0" presId="urn:microsoft.com/office/officeart/2005/8/layout/balance1"/>
    <dgm:cxn modelId="{39F0B35B-2204-4D06-A874-7CE78109A9C8}" type="presParOf" srcId="{9D5CC610-9995-4353-B734-5A8D83DACBEA}" destId="{3C6441E2-D163-4988-9FE7-4A163AF7B74D}" srcOrd="0" destOrd="0" presId="urn:microsoft.com/office/officeart/2005/8/layout/balance1"/>
    <dgm:cxn modelId="{884093B3-D367-487F-B7A8-92E074FA87E0}" type="presParOf" srcId="{9D5CC610-9995-4353-B734-5A8D83DACBEA}" destId="{0FA504E8-22CB-445F-A4DD-760E63872CDF}" srcOrd="1" destOrd="0" presId="urn:microsoft.com/office/officeart/2005/8/layout/balance1"/>
    <dgm:cxn modelId="{D9010E18-70D9-487A-BB78-47D82FB661C1}" type="presParOf" srcId="{0FA504E8-22CB-445F-A4DD-760E63872CDF}" destId="{6EAA65F1-C6D8-455A-94E4-D3ECD3411C09}" srcOrd="0" destOrd="0" presId="urn:microsoft.com/office/officeart/2005/8/layout/balance1"/>
    <dgm:cxn modelId="{E0E179E8-1140-434D-8405-D5B7983A30B2}" type="presParOf" srcId="{0FA504E8-22CB-445F-A4DD-760E63872CDF}" destId="{26C7CAB8-AFE7-4D8D-BB07-D2C4E698BD05}" srcOrd="1" destOrd="0" presId="urn:microsoft.com/office/officeart/2005/8/layout/balance1"/>
    <dgm:cxn modelId="{C507554B-F82F-476C-9E5C-90F017F68660}" type="presParOf" srcId="{9D5CC610-9995-4353-B734-5A8D83DACBEA}" destId="{003BC386-CF30-4806-B527-31A4C410722B}" srcOrd="2" destOrd="0" presId="urn:microsoft.com/office/officeart/2005/8/layout/balance1"/>
    <dgm:cxn modelId="{8B72394A-5613-4126-89ED-968A4096805C}" type="presParOf" srcId="{003BC386-CF30-4806-B527-31A4C410722B}" destId="{4F7042A6-031C-4120-BEB0-444630982EDC}" srcOrd="0" destOrd="0" presId="urn:microsoft.com/office/officeart/2005/8/layout/balance1"/>
    <dgm:cxn modelId="{F3E51937-0054-4EA3-B99E-82BB438D4665}" type="presParOf" srcId="{003BC386-CF30-4806-B527-31A4C410722B}" destId="{362B29C7-2BD5-4E54-B11F-047638FE266B}" srcOrd="1" destOrd="0" presId="urn:microsoft.com/office/officeart/2005/8/layout/balance1"/>
    <dgm:cxn modelId="{C4D5DF97-3284-4F36-9E74-8A933B28B637}" type="presParOf" srcId="{003BC386-CF30-4806-B527-31A4C410722B}" destId="{963D71E3-6DDA-4BDF-8585-4F668170B9CD}" srcOrd="2" destOrd="0" presId="urn:microsoft.com/office/officeart/2005/8/layout/balance1"/>
    <dgm:cxn modelId="{A7E41A30-3B14-4CAD-B00A-61078FD12628}" type="presParOf" srcId="{003BC386-CF30-4806-B527-31A4C410722B}" destId="{6770100C-A32C-48B2-AF82-84C74CC30C5E}" srcOrd="3" destOrd="0" presId="urn:microsoft.com/office/officeart/2005/8/layout/balance1"/>
    <dgm:cxn modelId="{8242AE26-5995-4228-955B-6BB1243CAF12}" type="presParOf" srcId="{003BC386-CF30-4806-B527-31A4C410722B}" destId="{47FFE8E5-E14B-40D3-A177-34FFCCBC08AC}" srcOrd="4" destOrd="0" presId="urn:microsoft.com/office/officeart/2005/8/layout/balance1"/>
    <dgm:cxn modelId="{4E0D19A6-643F-485D-A4F3-AFCFD3A75EE3}" type="presParOf" srcId="{003BC386-CF30-4806-B527-31A4C410722B}" destId="{1FC2AD3F-AB8E-456B-9191-99C713B509F8}" srcOrd="5" destOrd="0" presId="urn:microsoft.com/office/officeart/2005/8/layout/balance1"/>
    <dgm:cxn modelId="{B173D0DE-0A3B-4B50-B663-5C9187DAA436}" type="presParOf" srcId="{003BC386-CF30-4806-B527-31A4C410722B}" destId="{0BC6B061-D500-40EC-BC92-99F9DDA5E322}" srcOrd="6" destOrd="0" presId="urn:microsoft.com/office/officeart/2005/8/layout/balance1"/>
    <dgm:cxn modelId="{8A1050C4-F1DC-420D-803A-3869D8B169B9}" type="presParOf" srcId="{003BC386-CF30-4806-B527-31A4C410722B}" destId="{DDC4439C-A77D-4AAC-BD5D-95CA2FFB5BF2}" srcOrd="7" destOrd="0" presId="urn:microsoft.com/office/officeart/2005/8/layout/balance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BD624-7DDB-4EB1-80A4-E16E0E8E6E35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5082E-2752-4A72-B6FF-F78F13E546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dirty="0" err="1" smtClean="0"/>
              <a:t>jo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ACC8B-BF94-48F5-ACBF-5A2DED669834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AFAB5-CFCC-41E7-9D36-7D9F388383B8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4634B-2DDC-4DD4-BAEE-AC39F9E5AC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그룹 46"/>
          <p:cNvGrpSpPr/>
          <p:nvPr/>
        </p:nvGrpSpPr>
        <p:grpSpPr>
          <a:xfrm>
            <a:off x="272468" y="148884"/>
            <a:ext cx="8743027" cy="6552728"/>
            <a:chOff x="99755" y="188640"/>
            <a:chExt cx="8928992" cy="6552728"/>
          </a:xfrm>
        </p:grpSpPr>
        <p:sp>
          <p:nvSpPr>
            <p:cNvPr id="44" name="직사각형 3"/>
            <p:cNvSpPr/>
            <p:nvPr/>
          </p:nvSpPr>
          <p:spPr>
            <a:xfrm>
              <a:off x="99755" y="188640"/>
              <a:ext cx="8928992" cy="6552728"/>
            </a:xfrm>
            <a:custGeom>
              <a:avLst/>
              <a:gdLst/>
              <a:ahLst/>
              <a:cxnLst/>
              <a:rect l="l" t="t" r="r" b="b"/>
              <a:pathLst>
                <a:path w="8928992" h="6552728">
                  <a:moveTo>
                    <a:pt x="228584" y="6041116"/>
                  </a:moveTo>
                  <a:cubicBezTo>
                    <a:pt x="181878" y="6041116"/>
                    <a:pt x="144016" y="6078978"/>
                    <a:pt x="144016" y="6125684"/>
                  </a:cubicBezTo>
                  <a:cubicBezTo>
                    <a:pt x="144016" y="6172390"/>
                    <a:pt x="181878" y="6210252"/>
                    <a:pt x="228584" y="6210252"/>
                  </a:cubicBezTo>
                  <a:cubicBezTo>
                    <a:pt x="275290" y="6210252"/>
                    <a:pt x="313152" y="6172390"/>
                    <a:pt x="313152" y="6125684"/>
                  </a:cubicBezTo>
                  <a:cubicBezTo>
                    <a:pt x="313152" y="6078978"/>
                    <a:pt x="275290" y="6041116"/>
                    <a:pt x="228584" y="6041116"/>
                  </a:cubicBezTo>
                  <a:close/>
                  <a:moveTo>
                    <a:pt x="228584" y="5413435"/>
                  </a:moveTo>
                  <a:cubicBezTo>
                    <a:pt x="181878" y="5413435"/>
                    <a:pt x="144016" y="5451297"/>
                    <a:pt x="144016" y="5498003"/>
                  </a:cubicBezTo>
                  <a:cubicBezTo>
                    <a:pt x="144016" y="5544709"/>
                    <a:pt x="181878" y="5582571"/>
                    <a:pt x="228584" y="5582571"/>
                  </a:cubicBezTo>
                  <a:cubicBezTo>
                    <a:pt x="275290" y="5582571"/>
                    <a:pt x="313152" y="5544709"/>
                    <a:pt x="313152" y="5498003"/>
                  </a:cubicBezTo>
                  <a:cubicBezTo>
                    <a:pt x="313152" y="5451297"/>
                    <a:pt x="275290" y="5413435"/>
                    <a:pt x="228584" y="5413435"/>
                  </a:cubicBezTo>
                  <a:close/>
                  <a:moveTo>
                    <a:pt x="228584" y="4778004"/>
                  </a:moveTo>
                  <a:cubicBezTo>
                    <a:pt x="181878" y="4778004"/>
                    <a:pt x="144016" y="4815866"/>
                    <a:pt x="144016" y="4862572"/>
                  </a:cubicBezTo>
                  <a:cubicBezTo>
                    <a:pt x="144016" y="4909278"/>
                    <a:pt x="181878" y="4947140"/>
                    <a:pt x="228584" y="4947140"/>
                  </a:cubicBezTo>
                  <a:cubicBezTo>
                    <a:pt x="275290" y="4947140"/>
                    <a:pt x="313152" y="4909278"/>
                    <a:pt x="313152" y="4862572"/>
                  </a:cubicBezTo>
                  <a:cubicBezTo>
                    <a:pt x="313152" y="4815866"/>
                    <a:pt x="275290" y="4778004"/>
                    <a:pt x="228584" y="4778004"/>
                  </a:cubicBezTo>
                  <a:close/>
                  <a:moveTo>
                    <a:pt x="228584" y="4150323"/>
                  </a:moveTo>
                  <a:cubicBezTo>
                    <a:pt x="181878" y="4150323"/>
                    <a:pt x="144016" y="4188185"/>
                    <a:pt x="144016" y="4234891"/>
                  </a:cubicBezTo>
                  <a:cubicBezTo>
                    <a:pt x="144016" y="4281597"/>
                    <a:pt x="181878" y="4319459"/>
                    <a:pt x="228584" y="4319459"/>
                  </a:cubicBezTo>
                  <a:cubicBezTo>
                    <a:pt x="275290" y="4319459"/>
                    <a:pt x="313152" y="4281597"/>
                    <a:pt x="313152" y="4234891"/>
                  </a:cubicBezTo>
                  <a:cubicBezTo>
                    <a:pt x="313152" y="4188185"/>
                    <a:pt x="275290" y="4150323"/>
                    <a:pt x="228584" y="4150323"/>
                  </a:cubicBezTo>
                  <a:close/>
                  <a:moveTo>
                    <a:pt x="228584" y="3522642"/>
                  </a:moveTo>
                  <a:cubicBezTo>
                    <a:pt x="181878" y="3522642"/>
                    <a:pt x="144016" y="3560504"/>
                    <a:pt x="144016" y="3607210"/>
                  </a:cubicBezTo>
                  <a:cubicBezTo>
                    <a:pt x="144016" y="3653916"/>
                    <a:pt x="181878" y="3691778"/>
                    <a:pt x="228584" y="3691778"/>
                  </a:cubicBezTo>
                  <a:cubicBezTo>
                    <a:pt x="275290" y="3691778"/>
                    <a:pt x="313152" y="3653916"/>
                    <a:pt x="313152" y="3607210"/>
                  </a:cubicBezTo>
                  <a:cubicBezTo>
                    <a:pt x="313152" y="3560504"/>
                    <a:pt x="275290" y="3522642"/>
                    <a:pt x="228584" y="3522642"/>
                  </a:cubicBezTo>
                  <a:close/>
                  <a:moveTo>
                    <a:pt x="228584" y="2894960"/>
                  </a:moveTo>
                  <a:cubicBezTo>
                    <a:pt x="181878" y="2894960"/>
                    <a:pt x="144016" y="2932822"/>
                    <a:pt x="144016" y="2979528"/>
                  </a:cubicBezTo>
                  <a:cubicBezTo>
                    <a:pt x="144016" y="3026234"/>
                    <a:pt x="181878" y="3064096"/>
                    <a:pt x="228584" y="3064096"/>
                  </a:cubicBezTo>
                  <a:cubicBezTo>
                    <a:pt x="275290" y="3064096"/>
                    <a:pt x="313152" y="3026234"/>
                    <a:pt x="313152" y="2979528"/>
                  </a:cubicBezTo>
                  <a:cubicBezTo>
                    <a:pt x="313152" y="2932822"/>
                    <a:pt x="275290" y="2894960"/>
                    <a:pt x="228584" y="2894960"/>
                  </a:cubicBezTo>
                  <a:close/>
                  <a:moveTo>
                    <a:pt x="228584" y="2267279"/>
                  </a:moveTo>
                  <a:cubicBezTo>
                    <a:pt x="181878" y="2267279"/>
                    <a:pt x="144016" y="2305141"/>
                    <a:pt x="144016" y="2351847"/>
                  </a:cubicBezTo>
                  <a:cubicBezTo>
                    <a:pt x="144016" y="2398553"/>
                    <a:pt x="181878" y="2436415"/>
                    <a:pt x="228584" y="2436415"/>
                  </a:cubicBezTo>
                  <a:cubicBezTo>
                    <a:pt x="275290" y="2436415"/>
                    <a:pt x="313152" y="2398553"/>
                    <a:pt x="313152" y="2351847"/>
                  </a:cubicBezTo>
                  <a:cubicBezTo>
                    <a:pt x="313152" y="2305141"/>
                    <a:pt x="275290" y="2267279"/>
                    <a:pt x="228584" y="2267279"/>
                  </a:cubicBezTo>
                  <a:close/>
                  <a:moveTo>
                    <a:pt x="228584" y="1631849"/>
                  </a:moveTo>
                  <a:cubicBezTo>
                    <a:pt x="181878" y="1631849"/>
                    <a:pt x="144016" y="1669711"/>
                    <a:pt x="144016" y="1716417"/>
                  </a:cubicBezTo>
                  <a:cubicBezTo>
                    <a:pt x="144016" y="1763123"/>
                    <a:pt x="181878" y="1800985"/>
                    <a:pt x="228584" y="1800985"/>
                  </a:cubicBezTo>
                  <a:cubicBezTo>
                    <a:pt x="275290" y="1800985"/>
                    <a:pt x="313152" y="1763123"/>
                    <a:pt x="313152" y="1716417"/>
                  </a:cubicBezTo>
                  <a:cubicBezTo>
                    <a:pt x="313152" y="1669711"/>
                    <a:pt x="275290" y="1631849"/>
                    <a:pt x="228584" y="1631849"/>
                  </a:cubicBezTo>
                  <a:close/>
                  <a:moveTo>
                    <a:pt x="228584" y="1004167"/>
                  </a:moveTo>
                  <a:cubicBezTo>
                    <a:pt x="181878" y="1004167"/>
                    <a:pt x="144016" y="1042029"/>
                    <a:pt x="144016" y="1088735"/>
                  </a:cubicBezTo>
                  <a:cubicBezTo>
                    <a:pt x="144016" y="1135441"/>
                    <a:pt x="181878" y="1173303"/>
                    <a:pt x="228584" y="1173303"/>
                  </a:cubicBezTo>
                  <a:cubicBezTo>
                    <a:pt x="275290" y="1173303"/>
                    <a:pt x="313152" y="1135441"/>
                    <a:pt x="313152" y="1088735"/>
                  </a:cubicBezTo>
                  <a:cubicBezTo>
                    <a:pt x="313152" y="1042029"/>
                    <a:pt x="275290" y="1004167"/>
                    <a:pt x="228584" y="1004167"/>
                  </a:cubicBezTo>
                  <a:close/>
                  <a:moveTo>
                    <a:pt x="228584" y="376486"/>
                  </a:moveTo>
                  <a:cubicBezTo>
                    <a:pt x="181878" y="376486"/>
                    <a:pt x="144016" y="414348"/>
                    <a:pt x="144016" y="461054"/>
                  </a:cubicBezTo>
                  <a:cubicBezTo>
                    <a:pt x="144016" y="507760"/>
                    <a:pt x="181878" y="545622"/>
                    <a:pt x="228584" y="545622"/>
                  </a:cubicBezTo>
                  <a:cubicBezTo>
                    <a:pt x="275290" y="545622"/>
                    <a:pt x="313152" y="507760"/>
                    <a:pt x="313152" y="461054"/>
                  </a:cubicBezTo>
                  <a:cubicBezTo>
                    <a:pt x="313152" y="414348"/>
                    <a:pt x="275290" y="376486"/>
                    <a:pt x="228584" y="376486"/>
                  </a:cubicBezTo>
                  <a:close/>
                  <a:moveTo>
                    <a:pt x="0" y="0"/>
                  </a:moveTo>
                  <a:lnTo>
                    <a:pt x="8928992" y="0"/>
                  </a:lnTo>
                  <a:lnTo>
                    <a:pt x="8928992" y="6552728"/>
                  </a:lnTo>
                  <a:lnTo>
                    <a:pt x="0" y="6552728"/>
                  </a:lnTo>
                  <a:close/>
                </a:path>
              </a:pathLst>
            </a:custGeom>
            <a:solidFill>
              <a:srgbClr val="F6F5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9755" y="3326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45"/>
            <p:cNvCxnSpPr/>
            <p:nvPr/>
          </p:nvCxnSpPr>
          <p:spPr>
            <a:xfrm>
              <a:off x="99755" y="5424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46"/>
            <p:cNvCxnSpPr/>
            <p:nvPr/>
          </p:nvCxnSpPr>
          <p:spPr>
            <a:xfrm>
              <a:off x="99755" y="7521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47"/>
            <p:cNvCxnSpPr/>
            <p:nvPr/>
          </p:nvCxnSpPr>
          <p:spPr>
            <a:xfrm>
              <a:off x="99755" y="9618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>
              <a:off x="99755" y="11716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99755" y="138137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연결선 50"/>
            <p:cNvCxnSpPr/>
            <p:nvPr/>
          </p:nvCxnSpPr>
          <p:spPr>
            <a:xfrm>
              <a:off x="99755" y="159112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직선 연결선 51"/>
            <p:cNvCxnSpPr/>
            <p:nvPr/>
          </p:nvCxnSpPr>
          <p:spPr>
            <a:xfrm>
              <a:off x="99755" y="180086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직선 연결선 52"/>
            <p:cNvCxnSpPr/>
            <p:nvPr/>
          </p:nvCxnSpPr>
          <p:spPr>
            <a:xfrm>
              <a:off x="99755" y="201060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/>
            <p:nvPr/>
          </p:nvCxnSpPr>
          <p:spPr>
            <a:xfrm>
              <a:off x="99755" y="222035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>
              <a:off x="99755" y="243009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>
              <a:off x="99755" y="263984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8"/>
            <p:cNvCxnSpPr/>
            <p:nvPr/>
          </p:nvCxnSpPr>
          <p:spPr>
            <a:xfrm>
              <a:off x="99755" y="284958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>
              <a:off x="99755" y="305932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직선 연결선 60"/>
            <p:cNvCxnSpPr/>
            <p:nvPr/>
          </p:nvCxnSpPr>
          <p:spPr>
            <a:xfrm>
              <a:off x="99755" y="326907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연결선 61"/>
            <p:cNvCxnSpPr/>
            <p:nvPr/>
          </p:nvCxnSpPr>
          <p:spPr>
            <a:xfrm>
              <a:off x="99755" y="347881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직선 연결선 62"/>
            <p:cNvCxnSpPr/>
            <p:nvPr/>
          </p:nvCxnSpPr>
          <p:spPr>
            <a:xfrm>
              <a:off x="99755" y="368856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직선 연결선 63"/>
            <p:cNvCxnSpPr/>
            <p:nvPr/>
          </p:nvCxnSpPr>
          <p:spPr>
            <a:xfrm>
              <a:off x="99755" y="389830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직선 연결선 64"/>
            <p:cNvCxnSpPr/>
            <p:nvPr/>
          </p:nvCxnSpPr>
          <p:spPr>
            <a:xfrm>
              <a:off x="99755" y="410804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연결선 65"/>
            <p:cNvCxnSpPr/>
            <p:nvPr/>
          </p:nvCxnSpPr>
          <p:spPr>
            <a:xfrm>
              <a:off x="99755" y="431779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연결선 66"/>
            <p:cNvCxnSpPr/>
            <p:nvPr/>
          </p:nvCxnSpPr>
          <p:spPr>
            <a:xfrm>
              <a:off x="99755" y="452753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직선 연결선 67"/>
            <p:cNvCxnSpPr/>
            <p:nvPr/>
          </p:nvCxnSpPr>
          <p:spPr>
            <a:xfrm>
              <a:off x="99755" y="473728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68"/>
            <p:cNvCxnSpPr/>
            <p:nvPr/>
          </p:nvCxnSpPr>
          <p:spPr>
            <a:xfrm>
              <a:off x="99755" y="494702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/>
            <p:cNvCxnSpPr/>
            <p:nvPr/>
          </p:nvCxnSpPr>
          <p:spPr>
            <a:xfrm>
              <a:off x="99755" y="51567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>
              <a:off x="99755" y="536651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99755" y="55762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99755" y="57860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>
              <a:off x="99755" y="59957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>
              <a:off x="99755" y="62054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99755" y="64152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직선 연결선 76"/>
            <p:cNvCxnSpPr/>
            <p:nvPr/>
          </p:nvCxnSpPr>
          <p:spPr>
            <a:xfrm>
              <a:off x="99755" y="66249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직선 연결선 77"/>
            <p:cNvCxnSpPr/>
            <p:nvPr/>
          </p:nvCxnSpPr>
          <p:spPr>
            <a:xfrm>
              <a:off x="963851" y="188640"/>
              <a:ext cx="0" cy="6552728"/>
            </a:xfrm>
            <a:prstGeom prst="line">
              <a:avLst/>
            </a:prstGeom>
            <a:ln w="63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9" name="그림 13" descr="fef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4429132"/>
            <a:ext cx="3214710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갈매기형 수장 6"/>
          <p:cNvSpPr/>
          <p:nvPr/>
        </p:nvSpPr>
        <p:spPr>
          <a:xfrm rot="16200000">
            <a:off x="7747177" y="57606"/>
            <a:ext cx="576064" cy="460851"/>
          </a:xfrm>
          <a:custGeom>
            <a:avLst/>
            <a:gdLst>
              <a:gd name="connsiteX0" fmla="*/ 0 w 1008112"/>
              <a:gd name="connsiteY0" fmla="*/ 0 h 576064"/>
              <a:gd name="connsiteX1" fmla="*/ 720080 w 1008112"/>
              <a:gd name="connsiteY1" fmla="*/ 0 h 576064"/>
              <a:gd name="connsiteX2" fmla="*/ 1008112 w 1008112"/>
              <a:gd name="connsiteY2" fmla="*/ 288032 h 576064"/>
              <a:gd name="connsiteX3" fmla="*/ 720080 w 1008112"/>
              <a:gd name="connsiteY3" fmla="*/ 576064 h 576064"/>
              <a:gd name="connsiteX4" fmla="*/ 0 w 1008112"/>
              <a:gd name="connsiteY4" fmla="*/ 576064 h 576064"/>
              <a:gd name="connsiteX5" fmla="*/ 288032 w 1008112"/>
              <a:gd name="connsiteY5" fmla="*/ 288032 h 576064"/>
              <a:gd name="connsiteX6" fmla="*/ 0 w 1008112"/>
              <a:gd name="connsiteY6" fmla="*/ 0 h 576064"/>
              <a:gd name="connsiteX0" fmla="*/ 0 w 720080"/>
              <a:gd name="connsiteY0" fmla="*/ 0 h 576064"/>
              <a:gd name="connsiteX1" fmla="*/ 720080 w 720080"/>
              <a:gd name="connsiteY1" fmla="*/ 0 h 576064"/>
              <a:gd name="connsiteX2" fmla="*/ 720080 w 720080"/>
              <a:gd name="connsiteY2" fmla="*/ 576064 h 576064"/>
              <a:gd name="connsiteX3" fmla="*/ 0 w 720080"/>
              <a:gd name="connsiteY3" fmla="*/ 576064 h 576064"/>
              <a:gd name="connsiteX4" fmla="*/ 288032 w 720080"/>
              <a:gd name="connsiteY4" fmla="*/ 288032 h 576064"/>
              <a:gd name="connsiteX5" fmla="*/ 0 w 720080"/>
              <a:gd name="connsiteY5" fmla="*/ 0 h 57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0080" h="576064">
                <a:moveTo>
                  <a:pt x="0" y="0"/>
                </a:moveTo>
                <a:lnTo>
                  <a:pt x="720080" y="0"/>
                </a:lnTo>
                <a:lnTo>
                  <a:pt x="720080" y="576064"/>
                </a:lnTo>
                <a:lnTo>
                  <a:pt x="0" y="576064"/>
                </a:lnTo>
                <a:lnTo>
                  <a:pt x="288032" y="288032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-214346" y="1142984"/>
            <a:ext cx="93583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 smtClean="0">
                <a:ln w="76200"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     The </a:t>
            </a:r>
            <a:r>
              <a:rPr lang="en-US" altLang="ko-KR" sz="4800" b="1" dirty="0" err="1" smtClean="0">
                <a:ln w="76200"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Unearable</a:t>
            </a:r>
            <a:r>
              <a:rPr lang="en-US" altLang="ko-KR" sz="4800" b="1" dirty="0" smtClean="0">
                <a:ln w="76200"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 limitedness     of Being as Women                in Lady Lazarus</a:t>
            </a:r>
            <a:endParaRPr lang="ko-KR" altLang="en-US" sz="4800" b="1" dirty="0">
              <a:ln w="76200">
                <a:solidFill>
                  <a:schemeClr val="bg1">
                    <a:alpha val="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214679" y="4799328"/>
            <a:ext cx="2786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latin typeface="+mn-ea"/>
              </a:rPr>
              <a:t>Student J</a:t>
            </a:r>
            <a:endParaRPr lang="en-US" altLang="ko-KR" sz="2000" b="1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800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4.Paradox of ending- women as </a:t>
            </a:r>
            <a:r>
              <a:rPr lang="en-US" altLang="ko-KR" sz="3800" dirty="0" err="1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becaming</a:t>
            </a:r>
            <a:r>
              <a:rPr lang="en-US" altLang="ko-KR" sz="3800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 fire and men eaten like air</a:t>
            </a:r>
            <a:endParaRPr lang="ko-KR" altLang="en-US" sz="3800" dirty="0">
              <a:solidFill>
                <a:schemeClr val="accent3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2200" dirty="0" smtClean="0">
                <a:latin typeface="HY동녘B" pitchFamily="18" charset="-127"/>
                <a:ea typeface="HY동녘B" pitchFamily="18" charset="-127"/>
              </a:rPr>
              <a:t>‘Out of the ash /I rise with my red hair /and I eat men like air.’</a:t>
            </a:r>
            <a:endParaRPr lang="en-US" altLang="ko-KR" sz="2200" dirty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Think of Relationship between fire and air.</a:t>
            </a:r>
          </a:p>
          <a:p>
            <a:pPr>
              <a:buNone/>
            </a:pPr>
            <a:endParaRPr lang="en-US" altLang="ko-KR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dirty="0" smtClean="0">
                <a:latin typeface="HY동녘B" pitchFamily="18" charset="-127"/>
                <a:ea typeface="HY동녘B" pitchFamily="18" charset="-127"/>
              </a:rPr>
              <a:t>           Fire needs air to burn</a:t>
            </a:r>
          </a:p>
          <a:p>
            <a:pPr>
              <a:buNone/>
            </a:pPr>
            <a:endParaRPr lang="en-US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dirty="0" smtClean="0">
                <a:latin typeface="HY동녘B" pitchFamily="18" charset="-127"/>
                <a:ea typeface="HY동녘B" pitchFamily="18" charset="-127"/>
              </a:rPr>
              <a:t>To Lady Lazarus, Men is enemy but indispensable factor.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  <p:sp>
        <p:nvSpPr>
          <p:cNvPr id="4" name="아래쪽 화살표 3"/>
          <p:cNvSpPr/>
          <p:nvPr/>
        </p:nvSpPr>
        <p:spPr>
          <a:xfrm>
            <a:off x="3857620" y="3143248"/>
            <a:ext cx="928694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The thing Plath want to tell through Lady Lazarus</a:t>
            </a:r>
            <a:endParaRPr lang="ko-KR" altLang="en-US" dirty="0">
              <a:solidFill>
                <a:schemeClr val="accent3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In this society, women is not able to live.</a:t>
            </a:r>
          </a:p>
          <a:p>
            <a:pPr>
              <a:buNone/>
            </a:pPr>
            <a:endParaRPr lang="en-US" altLang="ko-KR" dirty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Death is final choice to live</a:t>
            </a:r>
          </a:p>
          <a:p>
            <a:pPr>
              <a:buNone/>
            </a:pPr>
            <a:endParaRPr lang="en-US" altLang="ko-KR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Men is a helper for women to live</a:t>
            </a:r>
          </a:p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                (Fire-Air)</a:t>
            </a:r>
            <a:endParaRPr lang="ko-KR" altLang="en-US" dirty="0">
              <a:latin typeface="HY동녘B" pitchFamily="18" charset="-127"/>
              <a:ea typeface="HY동녘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1142976" y="233203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Conclusion.</a:t>
            </a:r>
            <a:endParaRPr lang="ko-KR" altLang="en-US" dirty="0">
              <a:solidFill>
                <a:schemeClr val="accent3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2000240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5688" y="1571612"/>
            <a:ext cx="88583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400" dirty="0" smtClean="0"/>
          </a:p>
          <a:p>
            <a:r>
              <a:rPr lang="en-US" altLang="ko-KR" sz="2400" dirty="0" smtClean="0">
                <a:latin typeface="HY동녘B" pitchFamily="18" charset="-127"/>
                <a:ea typeface="HY동녘B" pitchFamily="18" charset="-127"/>
              </a:rPr>
              <a:t>It’s not matter of superiority but</a:t>
            </a:r>
            <a:r>
              <a:rPr lang="en-US" sz="2400" dirty="0" smtClean="0">
                <a:latin typeface="HY동녘B" pitchFamily="18" charset="-127"/>
                <a:ea typeface="HY동녘B" pitchFamily="18" charset="-127"/>
              </a:rPr>
              <a:t> </a:t>
            </a:r>
            <a:r>
              <a:rPr lang="en-US" sz="2400" dirty="0" err="1" smtClean="0">
                <a:latin typeface="HY동녘B" pitchFamily="18" charset="-127"/>
                <a:ea typeface="HY동녘B" pitchFamily="18" charset="-127"/>
              </a:rPr>
              <a:t>metter</a:t>
            </a:r>
            <a:r>
              <a:rPr lang="en-US" sz="2400" dirty="0" smtClean="0">
                <a:latin typeface="HY동녘B" pitchFamily="18" charset="-127"/>
                <a:ea typeface="HY동녘B" pitchFamily="18" charset="-127"/>
              </a:rPr>
              <a:t> of acknowledgment  biologically sexual differences and reality. </a:t>
            </a:r>
          </a:p>
          <a:p>
            <a:endParaRPr lang="en-US" altLang="ko-KR" sz="2400" dirty="0" smtClean="0">
              <a:latin typeface="HY동녘B" pitchFamily="18" charset="-127"/>
              <a:ea typeface="HY동녘B" pitchFamily="18" charset="-127"/>
            </a:endParaRPr>
          </a:p>
          <a:p>
            <a:r>
              <a:rPr lang="en-US" altLang="ko-KR" sz="2400" dirty="0" smtClean="0">
                <a:latin typeface="HY동녘B" pitchFamily="18" charset="-127"/>
                <a:ea typeface="HY동녘B" pitchFamily="18" charset="-127"/>
              </a:rPr>
              <a:t>Make the culture both men and women so do that ,in reality, to balance, men have to become air until becoming well-balanced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i="1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Never ending conversation</a:t>
            </a:r>
            <a:endParaRPr lang="ko-KR" altLang="en-US" dirty="0">
              <a:solidFill>
                <a:schemeClr val="accent3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dirty="0"/>
          </a:p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To be well-balanced,</a:t>
            </a:r>
          </a:p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we have to join the never ending conversation and debate between discrimination and difference. I think that process is </a:t>
            </a:r>
            <a:r>
              <a:rPr lang="en-US" altLang="ko-KR" sz="5400" dirty="0" smtClean="0">
                <a:latin typeface="HY동녘B" pitchFamily="18" charset="-127"/>
                <a:ea typeface="HY동녘B" pitchFamily="18" charset="-127"/>
              </a:rPr>
              <a:t>the culture</a:t>
            </a:r>
            <a:r>
              <a:rPr lang="en-US" altLang="ko-KR" sz="5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6"/>
          <p:cNvGrpSpPr/>
          <p:nvPr/>
        </p:nvGrpSpPr>
        <p:grpSpPr>
          <a:xfrm>
            <a:off x="272468" y="148884"/>
            <a:ext cx="8743027" cy="6552728"/>
            <a:chOff x="99755" y="188640"/>
            <a:chExt cx="8928992" cy="6552728"/>
          </a:xfrm>
        </p:grpSpPr>
        <p:sp>
          <p:nvSpPr>
            <p:cNvPr id="44" name="직사각형 3"/>
            <p:cNvSpPr/>
            <p:nvPr/>
          </p:nvSpPr>
          <p:spPr>
            <a:xfrm>
              <a:off x="99755" y="188640"/>
              <a:ext cx="8928992" cy="6552728"/>
            </a:xfrm>
            <a:custGeom>
              <a:avLst/>
              <a:gdLst/>
              <a:ahLst/>
              <a:cxnLst/>
              <a:rect l="l" t="t" r="r" b="b"/>
              <a:pathLst>
                <a:path w="8928992" h="6552728">
                  <a:moveTo>
                    <a:pt x="228584" y="6041116"/>
                  </a:moveTo>
                  <a:cubicBezTo>
                    <a:pt x="181878" y="6041116"/>
                    <a:pt x="144016" y="6078978"/>
                    <a:pt x="144016" y="6125684"/>
                  </a:cubicBezTo>
                  <a:cubicBezTo>
                    <a:pt x="144016" y="6172390"/>
                    <a:pt x="181878" y="6210252"/>
                    <a:pt x="228584" y="6210252"/>
                  </a:cubicBezTo>
                  <a:cubicBezTo>
                    <a:pt x="275290" y="6210252"/>
                    <a:pt x="313152" y="6172390"/>
                    <a:pt x="313152" y="6125684"/>
                  </a:cubicBezTo>
                  <a:cubicBezTo>
                    <a:pt x="313152" y="6078978"/>
                    <a:pt x="275290" y="6041116"/>
                    <a:pt x="228584" y="6041116"/>
                  </a:cubicBezTo>
                  <a:close/>
                  <a:moveTo>
                    <a:pt x="228584" y="5413435"/>
                  </a:moveTo>
                  <a:cubicBezTo>
                    <a:pt x="181878" y="5413435"/>
                    <a:pt x="144016" y="5451297"/>
                    <a:pt x="144016" y="5498003"/>
                  </a:cubicBezTo>
                  <a:cubicBezTo>
                    <a:pt x="144016" y="5544709"/>
                    <a:pt x="181878" y="5582571"/>
                    <a:pt x="228584" y="5582571"/>
                  </a:cubicBezTo>
                  <a:cubicBezTo>
                    <a:pt x="275290" y="5582571"/>
                    <a:pt x="313152" y="5544709"/>
                    <a:pt x="313152" y="5498003"/>
                  </a:cubicBezTo>
                  <a:cubicBezTo>
                    <a:pt x="313152" y="5451297"/>
                    <a:pt x="275290" y="5413435"/>
                    <a:pt x="228584" y="5413435"/>
                  </a:cubicBezTo>
                  <a:close/>
                  <a:moveTo>
                    <a:pt x="228584" y="4778004"/>
                  </a:moveTo>
                  <a:cubicBezTo>
                    <a:pt x="181878" y="4778004"/>
                    <a:pt x="144016" y="4815866"/>
                    <a:pt x="144016" y="4862572"/>
                  </a:cubicBezTo>
                  <a:cubicBezTo>
                    <a:pt x="144016" y="4909278"/>
                    <a:pt x="181878" y="4947140"/>
                    <a:pt x="228584" y="4947140"/>
                  </a:cubicBezTo>
                  <a:cubicBezTo>
                    <a:pt x="275290" y="4947140"/>
                    <a:pt x="313152" y="4909278"/>
                    <a:pt x="313152" y="4862572"/>
                  </a:cubicBezTo>
                  <a:cubicBezTo>
                    <a:pt x="313152" y="4815866"/>
                    <a:pt x="275290" y="4778004"/>
                    <a:pt x="228584" y="4778004"/>
                  </a:cubicBezTo>
                  <a:close/>
                  <a:moveTo>
                    <a:pt x="228584" y="4150323"/>
                  </a:moveTo>
                  <a:cubicBezTo>
                    <a:pt x="181878" y="4150323"/>
                    <a:pt x="144016" y="4188185"/>
                    <a:pt x="144016" y="4234891"/>
                  </a:cubicBezTo>
                  <a:cubicBezTo>
                    <a:pt x="144016" y="4281597"/>
                    <a:pt x="181878" y="4319459"/>
                    <a:pt x="228584" y="4319459"/>
                  </a:cubicBezTo>
                  <a:cubicBezTo>
                    <a:pt x="275290" y="4319459"/>
                    <a:pt x="313152" y="4281597"/>
                    <a:pt x="313152" y="4234891"/>
                  </a:cubicBezTo>
                  <a:cubicBezTo>
                    <a:pt x="313152" y="4188185"/>
                    <a:pt x="275290" y="4150323"/>
                    <a:pt x="228584" y="4150323"/>
                  </a:cubicBezTo>
                  <a:close/>
                  <a:moveTo>
                    <a:pt x="228584" y="3522642"/>
                  </a:moveTo>
                  <a:cubicBezTo>
                    <a:pt x="181878" y="3522642"/>
                    <a:pt x="144016" y="3560504"/>
                    <a:pt x="144016" y="3607210"/>
                  </a:cubicBezTo>
                  <a:cubicBezTo>
                    <a:pt x="144016" y="3653916"/>
                    <a:pt x="181878" y="3691778"/>
                    <a:pt x="228584" y="3691778"/>
                  </a:cubicBezTo>
                  <a:cubicBezTo>
                    <a:pt x="275290" y="3691778"/>
                    <a:pt x="313152" y="3653916"/>
                    <a:pt x="313152" y="3607210"/>
                  </a:cubicBezTo>
                  <a:cubicBezTo>
                    <a:pt x="313152" y="3560504"/>
                    <a:pt x="275290" y="3522642"/>
                    <a:pt x="228584" y="3522642"/>
                  </a:cubicBezTo>
                  <a:close/>
                  <a:moveTo>
                    <a:pt x="228584" y="2894960"/>
                  </a:moveTo>
                  <a:cubicBezTo>
                    <a:pt x="181878" y="2894960"/>
                    <a:pt x="144016" y="2932822"/>
                    <a:pt x="144016" y="2979528"/>
                  </a:cubicBezTo>
                  <a:cubicBezTo>
                    <a:pt x="144016" y="3026234"/>
                    <a:pt x="181878" y="3064096"/>
                    <a:pt x="228584" y="3064096"/>
                  </a:cubicBezTo>
                  <a:cubicBezTo>
                    <a:pt x="275290" y="3064096"/>
                    <a:pt x="313152" y="3026234"/>
                    <a:pt x="313152" y="2979528"/>
                  </a:cubicBezTo>
                  <a:cubicBezTo>
                    <a:pt x="313152" y="2932822"/>
                    <a:pt x="275290" y="2894960"/>
                    <a:pt x="228584" y="2894960"/>
                  </a:cubicBezTo>
                  <a:close/>
                  <a:moveTo>
                    <a:pt x="228584" y="2267279"/>
                  </a:moveTo>
                  <a:cubicBezTo>
                    <a:pt x="181878" y="2267279"/>
                    <a:pt x="144016" y="2305141"/>
                    <a:pt x="144016" y="2351847"/>
                  </a:cubicBezTo>
                  <a:cubicBezTo>
                    <a:pt x="144016" y="2398553"/>
                    <a:pt x="181878" y="2436415"/>
                    <a:pt x="228584" y="2436415"/>
                  </a:cubicBezTo>
                  <a:cubicBezTo>
                    <a:pt x="275290" y="2436415"/>
                    <a:pt x="313152" y="2398553"/>
                    <a:pt x="313152" y="2351847"/>
                  </a:cubicBezTo>
                  <a:cubicBezTo>
                    <a:pt x="313152" y="2305141"/>
                    <a:pt x="275290" y="2267279"/>
                    <a:pt x="228584" y="2267279"/>
                  </a:cubicBezTo>
                  <a:close/>
                  <a:moveTo>
                    <a:pt x="228584" y="1631849"/>
                  </a:moveTo>
                  <a:cubicBezTo>
                    <a:pt x="181878" y="1631849"/>
                    <a:pt x="144016" y="1669711"/>
                    <a:pt x="144016" y="1716417"/>
                  </a:cubicBezTo>
                  <a:cubicBezTo>
                    <a:pt x="144016" y="1763123"/>
                    <a:pt x="181878" y="1800985"/>
                    <a:pt x="228584" y="1800985"/>
                  </a:cubicBezTo>
                  <a:cubicBezTo>
                    <a:pt x="275290" y="1800985"/>
                    <a:pt x="313152" y="1763123"/>
                    <a:pt x="313152" y="1716417"/>
                  </a:cubicBezTo>
                  <a:cubicBezTo>
                    <a:pt x="313152" y="1669711"/>
                    <a:pt x="275290" y="1631849"/>
                    <a:pt x="228584" y="1631849"/>
                  </a:cubicBezTo>
                  <a:close/>
                  <a:moveTo>
                    <a:pt x="228584" y="1004167"/>
                  </a:moveTo>
                  <a:cubicBezTo>
                    <a:pt x="181878" y="1004167"/>
                    <a:pt x="144016" y="1042029"/>
                    <a:pt x="144016" y="1088735"/>
                  </a:cubicBezTo>
                  <a:cubicBezTo>
                    <a:pt x="144016" y="1135441"/>
                    <a:pt x="181878" y="1173303"/>
                    <a:pt x="228584" y="1173303"/>
                  </a:cubicBezTo>
                  <a:cubicBezTo>
                    <a:pt x="275290" y="1173303"/>
                    <a:pt x="313152" y="1135441"/>
                    <a:pt x="313152" y="1088735"/>
                  </a:cubicBezTo>
                  <a:cubicBezTo>
                    <a:pt x="313152" y="1042029"/>
                    <a:pt x="275290" y="1004167"/>
                    <a:pt x="228584" y="1004167"/>
                  </a:cubicBezTo>
                  <a:close/>
                  <a:moveTo>
                    <a:pt x="228584" y="376486"/>
                  </a:moveTo>
                  <a:cubicBezTo>
                    <a:pt x="181878" y="376486"/>
                    <a:pt x="144016" y="414348"/>
                    <a:pt x="144016" y="461054"/>
                  </a:cubicBezTo>
                  <a:cubicBezTo>
                    <a:pt x="144016" y="507760"/>
                    <a:pt x="181878" y="545622"/>
                    <a:pt x="228584" y="545622"/>
                  </a:cubicBezTo>
                  <a:cubicBezTo>
                    <a:pt x="275290" y="545622"/>
                    <a:pt x="313152" y="507760"/>
                    <a:pt x="313152" y="461054"/>
                  </a:cubicBezTo>
                  <a:cubicBezTo>
                    <a:pt x="313152" y="414348"/>
                    <a:pt x="275290" y="376486"/>
                    <a:pt x="228584" y="376486"/>
                  </a:cubicBezTo>
                  <a:close/>
                  <a:moveTo>
                    <a:pt x="0" y="0"/>
                  </a:moveTo>
                  <a:lnTo>
                    <a:pt x="8928992" y="0"/>
                  </a:lnTo>
                  <a:lnTo>
                    <a:pt x="8928992" y="6552728"/>
                  </a:lnTo>
                  <a:lnTo>
                    <a:pt x="0" y="6552728"/>
                  </a:lnTo>
                  <a:close/>
                </a:path>
              </a:pathLst>
            </a:custGeom>
            <a:solidFill>
              <a:srgbClr val="F6F5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9755" y="3326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45"/>
            <p:cNvCxnSpPr/>
            <p:nvPr/>
          </p:nvCxnSpPr>
          <p:spPr>
            <a:xfrm>
              <a:off x="99755" y="5424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46"/>
            <p:cNvCxnSpPr/>
            <p:nvPr/>
          </p:nvCxnSpPr>
          <p:spPr>
            <a:xfrm>
              <a:off x="99755" y="7521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47"/>
            <p:cNvCxnSpPr/>
            <p:nvPr/>
          </p:nvCxnSpPr>
          <p:spPr>
            <a:xfrm>
              <a:off x="99755" y="9618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>
              <a:off x="99755" y="11716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99755" y="138137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연결선 50"/>
            <p:cNvCxnSpPr/>
            <p:nvPr/>
          </p:nvCxnSpPr>
          <p:spPr>
            <a:xfrm>
              <a:off x="99755" y="159112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직선 연결선 51"/>
            <p:cNvCxnSpPr/>
            <p:nvPr/>
          </p:nvCxnSpPr>
          <p:spPr>
            <a:xfrm>
              <a:off x="99755" y="180086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직선 연결선 52"/>
            <p:cNvCxnSpPr/>
            <p:nvPr/>
          </p:nvCxnSpPr>
          <p:spPr>
            <a:xfrm>
              <a:off x="99755" y="201060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/>
            <p:nvPr/>
          </p:nvCxnSpPr>
          <p:spPr>
            <a:xfrm>
              <a:off x="99755" y="222035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>
              <a:off x="99755" y="243009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>
              <a:off x="99755" y="263984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8"/>
            <p:cNvCxnSpPr/>
            <p:nvPr/>
          </p:nvCxnSpPr>
          <p:spPr>
            <a:xfrm>
              <a:off x="99755" y="284958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>
              <a:off x="99755" y="305932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직선 연결선 60"/>
            <p:cNvCxnSpPr/>
            <p:nvPr/>
          </p:nvCxnSpPr>
          <p:spPr>
            <a:xfrm>
              <a:off x="99755" y="326907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연결선 61"/>
            <p:cNvCxnSpPr/>
            <p:nvPr/>
          </p:nvCxnSpPr>
          <p:spPr>
            <a:xfrm>
              <a:off x="99755" y="347881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직선 연결선 62"/>
            <p:cNvCxnSpPr/>
            <p:nvPr/>
          </p:nvCxnSpPr>
          <p:spPr>
            <a:xfrm>
              <a:off x="99755" y="368856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직선 연결선 63"/>
            <p:cNvCxnSpPr/>
            <p:nvPr/>
          </p:nvCxnSpPr>
          <p:spPr>
            <a:xfrm>
              <a:off x="99755" y="389830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직선 연결선 64"/>
            <p:cNvCxnSpPr/>
            <p:nvPr/>
          </p:nvCxnSpPr>
          <p:spPr>
            <a:xfrm>
              <a:off x="99755" y="410804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연결선 65"/>
            <p:cNvCxnSpPr/>
            <p:nvPr/>
          </p:nvCxnSpPr>
          <p:spPr>
            <a:xfrm>
              <a:off x="99755" y="431779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연결선 66"/>
            <p:cNvCxnSpPr/>
            <p:nvPr/>
          </p:nvCxnSpPr>
          <p:spPr>
            <a:xfrm>
              <a:off x="99755" y="452753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직선 연결선 67"/>
            <p:cNvCxnSpPr/>
            <p:nvPr/>
          </p:nvCxnSpPr>
          <p:spPr>
            <a:xfrm>
              <a:off x="99755" y="473728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68"/>
            <p:cNvCxnSpPr/>
            <p:nvPr/>
          </p:nvCxnSpPr>
          <p:spPr>
            <a:xfrm>
              <a:off x="99755" y="494702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/>
            <p:cNvCxnSpPr/>
            <p:nvPr/>
          </p:nvCxnSpPr>
          <p:spPr>
            <a:xfrm>
              <a:off x="99755" y="51567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>
              <a:off x="99755" y="536651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99755" y="55762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99755" y="57860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>
              <a:off x="99755" y="59957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>
              <a:off x="99755" y="62054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99755" y="64152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직선 연결선 76"/>
            <p:cNvCxnSpPr/>
            <p:nvPr/>
          </p:nvCxnSpPr>
          <p:spPr>
            <a:xfrm>
              <a:off x="99755" y="66249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직선 연결선 77"/>
            <p:cNvCxnSpPr/>
            <p:nvPr/>
          </p:nvCxnSpPr>
          <p:spPr>
            <a:xfrm>
              <a:off x="963851" y="188640"/>
              <a:ext cx="0" cy="6552728"/>
            </a:xfrm>
            <a:prstGeom prst="line">
              <a:avLst/>
            </a:prstGeom>
            <a:ln w="63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9" name="그림 13" descr="fef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4357694"/>
            <a:ext cx="3214710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갈매기형 수장 6"/>
          <p:cNvSpPr/>
          <p:nvPr/>
        </p:nvSpPr>
        <p:spPr>
          <a:xfrm rot="16200000">
            <a:off x="7747177" y="57606"/>
            <a:ext cx="576064" cy="460851"/>
          </a:xfrm>
          <a:custGeom>
            <a:avLst/>
            <a:gdLst>
              <a:gd name="connsiteX0" fmla="*/ 0 w 1008112"/>
              <a:gd name="connsiteY0" fmla="*/ 0 h 576064"/>
              <a:gd name="connsiteX1" fmla="*/ 720080 w 1008112"/>
              <a:gd name="connsiteY1" fmla="*/ 0 h 576064"/>
              <a:gd name="connsiteX2" fmla="*/ 1008112 w 1008112"/>
              <a:gd name="connsiteY2" fmla="*/ 288032 h 576064"/>
              <a:gd name="connsiteX3" fmla="*/ 720080 w 1008112"/>
              <a:gd name="connsiteY3" fmla="*/ 576064 h 576064"/>
              <a:gd name="connsiteX4" fmla="*/ 0 w 1008112"/>
              <a:gd name="connsiteY4" fmla="*/ 576064 h 576064"/>
              <a:gd name="connsiteX5" fmla="*/ 288032 w 1008112"/>
              <a:gd name="connsiteY5" fmla="*/ 288032 h 576064"/>
              <a:gd name="connsiteX6" fmla="*/ 0 w 1008112"/>
              <a:gd name="connsiteY6" fmla="*/ 0 h 576064"/>
              <a:gd name="connsiteX0" fmla="*/ 0 w 720080"/>
              <a:gd name="connsiteY0" fmla="*/ 0 h 576064"/>
              <a:gd name="connsiteX1" fmla="*/ 720080 w 720080"/>
              <a:gd name="connsiteY1" fmla="*/ 0 h 576064"/>
              <a:gd name="connsiteX2" fmla="*/ 720080 w 720080"/>
              <a:gd name="connsiteY2" fmla="*/ 576064 h 576064"/>
              <a:gd name="connsiteX3" fmla="*/ 0 w 720080"/>
              <a:gd name="connsiteY3" fmla="*/ 576064 h 576064"/>
              <a:gd name="connsiteX4" fmla="*/ 288032 w 720080"/>
              <a:gd name="connsiteY4" fmla="*/ 288032 h 576064"/>
              <a:gd name="connsiteX5" fmla="*/ 0 w 720080"/>
              <a:gd name="connsiteY5" fmla="*/ 0 h 57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0080" h="576064">
                <a:moveTo>
                  <a:pt x="0" y="0"/>
                </a:moveTo>
                <a:lnTo>
                  <a:pt x="720080" y="0"/>
                </a:lnTo>
                <a:lnTo>
                  <a:pt x="720080" y="576064"/>
                </a:lnTo>
                <a:lnTo>
                  <a:pt x="0" y="576064"/>
                </a:lnTo>
                <a:lnTo>
                  <a:pt x="288032" y="288032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973728" y="2000240"/>
            <a:ext cx="5214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 smtClean="0"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Thank You</a:t>
            </a:r>
            <a:endParaRPr lang="ko-KR" altLang="en-US" sz="7200" b="1" dirty="0" smtClean="0">
              <a:solidFill>
                <a:schemeClr val="accent3">
                  <a:lumMod val="50000"/>
                </a:schemeClr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486351" y="4799329"/>
            <a:ext cx="23265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b="1" dirty="0" err="1" smtClean="0">
                <a:latin typeface="+mn-ea"/>
              </a:rPr>
              <a:t>Daegu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University</a:t>
            </a:r>
          </a:p>
          <a:p>
            <a:pPr algn="ctr"/>
            <a:r>
              <a:rPr lang="en-US" altLang="ko-KR" sz="1200" b="1" dirty="0">
                <a:latin typeface="+mn-ea"/>
              </a:rPr>
              <a:t>M</a:t>
            </a:r>
            <a:r>
              <a:rPr lang="en-US" altLang="ko-KR" sz="1200" b="1" dirty="0" smtClean="0">
                <a:latin typeface="+mn-ea"/>
              </a:rPr>
              <a:t>ass Communication </a:t>
            </a:r>
          </a:p>
          <a:p>
            <a:pPr algn="ctr"/>
            <a:r>
              <a:rPr lang="en-US" altLang="ko-KR" sz="1200" b="1" dirty="0" smtClean="0">
                <a:latin typeface="+mn-ea"/>
              </a:rPr>
              <a:t>Hyun </a:t>
            </a:r>
            <a:r>
              <a:rPr lang="en-US" altLang="ko-KR" sz="1200" b="1" dirty="0" err="1" smtClean="0">
                <a:latin typeface="+mn-ea"/>
              </a:rPr>
              <a:t>J</a:t>
            </a:r>
            <a:r>
              <a:rPr lang="en-US" altLang="ko-KR" sz="1200" b="1" dirty="0" err="1">
                <a:latin typeface="+mn-ea"/>
              </a:rPr>
              <a:t>u</a:t>
            </a:r>
            <a:r>
              <a:rPr lang="en-US" altLang="ko-KR" sz="1200" b="1" dirty="0" smtClean="0">
                <a:latin typeface="+mn-ea"/>
              </a:rPr>
              <a:t> LEE </a:t>
            </a:r>
          </a:p>
          <a:p>
            <a:pPr algn="ctr"/>
            <a:r>
              <a:rPr lang="en-US" altLang="ko-KR" sz="1200" b="1" dirty="0" smtClean="0">
                <a:latin typeface="+mn-ea"/>
              </a:rPr>
              <a:t>@</a:t>
            </a:r>
            <a:r>
              <a:rPr lang="en-US" altLang="ko-KR" sz="1200" b="1" dirty="0" err="1" smtClean="0">
                <a:latin typeface="+mn-ea"/>
              </a:rPr>
              <a:t>blog.naver.com</a:t>
            </a:r>
            <a:r>
              <a:rPr lang="en-US" altLang="ko-KR" sz="1200" b="1" dirty="0" smtClean="0">
                <a:latin typeface="+mn-ea"/>
              </a:rPr>
              <a:t>/dream09so</a:t>
            </a:r>
            <a:endParaRPr lang="en-US" altLang="ko-KR" sz="1200" b="1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그룹 46"/>
          <p:cNvGrpSpPr/>
          <p:nvPr/>
        </p:nvGrpSpPr>
        <p:grpSpPr>
          <a:xfrm>
            <a:off x="400973" y="0"/>
            <a:ext cx="8743027" cy="6552728"/>
            <a:chOff x="99755" y="188640"/>
            <a:chExt cx="8928992" cy="6552728"/>
          </a:xfrm>
        </p:grpSpPr>
        <p:sp>
          <p:nvSpPr>
            <p:cNvPr id="48" name="직사각형 3"/>
            <p:cNvSpPr/>
            <p:nvPr/>
          </p:nvSpPr>
          <p:spPr>
            <a:xfrm>
              <a:off x="99755" y="188640"/>
              <a:ext cx="8928992" cy="6552728"/>
            </a:xfrm>
            <a:custGeom>
              <a:avLst/>
              <a:gdLst/>
              <a:ahLst/>
              <a:cxnLst/>
              <a:rect l="l" t="t" r="r" b="b"/>
              <a:pathLst>
                <a:path w="8928992" h="6552728">
                  <a:moveTo>
                    <a:pt x="228584" y="6041116"/>
                  </a:moveTo>
                  <a:cubicBezTo>
                    <a:pt x="181878" y="6041116"/>
                    <a:pt x="144016" y="6078978"/>
                    <a:pt x="144016" y="6125684"/>
                  </a:cubicBezTo>
                  <a:cubicBezTo>
                    <a:pt x="144016" y="6172390"/>
                    <a:pt x="181878" y="6210252"/>
                    <a:pt x="228584" y="6210252"/>
                  </a:cubicBezTo>
                  <a:cubicBezTo>
                    <a:pt x="275290" y="6210252"/>
                    <a:pt x="313152" y="6172390"/>
                    <a:pt x="313152" y="6125684"/>
                  </a:cubicBezTo>
                  <a:cubicBezTo>
                    <a:pt x="313152" y="6078978"/>
                    <a:pt x="275290" y="6041116"/>
                    <a:pt x="228584" y="6041116"/>
                  </a:cubicBezTo>
                  <a:close/>
                  <a:moveTo>
                    <a:pt x="228584" y="5413435"/>
                  </a:moveTo>
                  <a:cubicBezTo>
                    <a:pt x="181878" y="5413435"/>
                    <a:pt x="144016" y="5451297"/>
                    <a:pt x="144016" y="5498003"/>
                  </a:cubicBezTo>
                  <a:cubicBezTo>
                    <a:pt x="144016" y="5544709"/>
                    <a:pt x="181878" y="5582571"/>
                    <a:pt x="228584" y="5582571"/>
                  </a:cubicBezTo>
                  <a:cubicBezTo>
                    <a:pt x="275290" y="5582571"/>
                    <a:pt x="313152" y="5544709"/>
                    <a:pt x="313152" y="5498003"/>
                  </a:cubicBezTo>
                  <a:cubicBezTo>
                    <a:pt x="313152" y="5451297"/>
                    <a:pt x="275290" y="5413435"/>
                    <a:pt x="228584" y="5413435"/>
                  </a:cubicBezTo>
                  <a:close/>
                  <a:moveTo>
                    <a:pt x="228584" y="4778004"/>
                  </a:moveTo>
                  <a:cubicBezTo>
                    <a:pt x="181878" y="4778004"/>
                    <a:pt x="144016" y="4815866"/>
                    <a:pt x="144016" y="4862572"/>
                  </a:cubicBezTo>
                  <a:cubicBezTo>
                    <a:pt x="144016" y="4909278"/>
                    <a:pt x="181878" y="4947140"/>
                    <a:pt x="228584" y="4947140"/>
                  </a:cubicBezTo>
                  <a:cubicBezTo>
                    <a:pt x="275290" y="4947140"/>
                    <a:pt x="313152" y="4909278"/>
                    <a:pt x="313152" y="4862572"/>
                  </a:cubicBezTo>
                  <a:cubicBezTo>
                    <a:pt x="313152" y="4815866"/>
                    <a:pt x="275290" y="4778004"/>
                    <a:pt x="228584" y="4778004"/>
                  </a:cubicBezTo>
                  <a:close/>
                  <a:moveTo>
                    <a:pt x="228584" y="4150323"/>
                  </a:moveTo>
                  <a:cubicBezTo>
                    <a:pt x="181878" y="4150323"/>
                    <a:pt x="144016" y="4188185"/>
                    <a:pt x="144016" y="4234891"/>
                  </a:cubicBezTo>
                  <a:cubicBezTo>
                    <a:pt x="144016" y="4281597"/>
                    <a:pt x="181878" y="4319459"/>
                    <a:pt x="228584" y="4319459"/>
                  </a:cubicBezTo>
                  <a:cubicBezTo>
                    <a:pt x="275290" y="4319459"/>
                    <a:pt x="313152" y="4281597"/>
                    <a:pt x="313152" y="4234891"/>
                  </a:cubicBezTo>
                  <a:cubicBezTo>
                    <a:pt x="313152" y="4188185"/>
                    <a:pt x="275290" y="4150323"/>
                    <a:pt x="228584" y="4150323"/>
                  </a:cubicBezTo>
                  <a:close/>
                  <a:moveTo>
                    <a:pt x="228584" y="3522642"/>
                  </a:moveTo>
                  <a:cubicBezTo>
                    <a:pt x="181878" y="3522642"/>
                    <a:pt x="144016" y="3560504"/>
                    <a:pt x="144016" y="3607210"/>
                  </a:cubicBezTo>
                  <a:cubicBezTo>
                    <a:pt x="144016" y="3653916"/>
                    <a:pt x="181878" y="3691778"/>
                    <a:pt x="228584" y="3691778"/>
                  </a:cubicBezTo>
                  <a:cubicBezTo>
                    <a:pt x="275290" y="3691778"/>
                    <a:pt x="313152" y="3653916"/>
                    <a:pt x="313152" y="3607210"/>
                  </a:cubicBezTo>
                  <a:cubicBezTo>
                    <a:pt x="313152" y="3560504"/>
                    <a:pt x="275290" y="3522642"/>
                    <a:pt x="228584" y="3522642"/>
                  </a:cubicBezTo>
                  <a:close/>
                  <a:moveTo>
                    <a:pt x="228584" y="2894960"/>
                  </a:moveTo>
                  <a:cubicBezTo>
                    <a:pt x="181878" y="2894960"/>
                    <a:pt x="144016" y="2932822"/>
                    <a:pt x="144016" y="2979528"/>
                  </a:cubicBezTo>
                  <a:cubicBezTo>
                    <a:pt x="144016" y="3026234"/>
                    <a:pt x="181878" y="3064096"/>
                    <a:pt x="228584" y="3064096"/>
                  </a:cubicBezTo>
                  <a:cubicBezTo>
                    <a:pt x="275290" y="3064096"/>
                    <a:pt x="313152" y="3026234"/>
                    <a:pt x="313152" y="2979528"/>
                  </a:cubicBezTo>
                  <a:cubicBezTo>
                    <a:pt x="313152" y="2932822"/>
                    <a:pt x="275290" y="2894960"/>
                    <a:pt x="228584" y="2894960"/>
                  </a:cubicBezTo>
                  <a:close/>
                  <a:moveTo>
                    <a:pt x="228584" y="2267279"/>
                  </a:moveTo>
                  <a:cubicBezTo>
                    <a:pt x="181878" y="2267279"/>
                    <a:pt x="144016" y="2305141"/>
                    <a:pt x="144016" y="2351847"/>
                  </a:cubicBezTo>
                  <a:cubicBezTo>
                    <a:pt x="144016" y="2398553"/>
                    <a:pt x="181878" y="2436415"/>
                    <a:pt x="228584" y="2436415"/>
                  </a:cubicBezTo>
                  <a:cubicBezTo>
                    <a:pt x="275290" y="2436415"/>
                    <a:pt x="313152" y="2398553"/>
                    <a:pt x="313152" y="2351847"/>
                  </a:cubicBezTo>
                  <a:cubicBezTo>
                    <a:pt x="313152" y="2305141"/>
                    <a:pt x="275290" y="2267279"/>
                    <a:pt x="228584" y="2267279"/>
                  </a:cubicBezTo>
                  <a:close/>
                  <a:moveTo>
                    <a:pt x="228584" y="1631849"/>
                  </a:moveTo>
                  <a:cubicBezTo>
                    <a:pt x="181878" y="1631849"/>
                    <a:pt x="144016" y="1669711"/>
                    <a:pt x="144016" y="1716417"/>
                  </a:cubicBezTo>
                  <a:cubicBezTo>
                    <a:pt x="144016" y="1763123"/>
                    <a:pt x="181878" y="1800985"/>
                    <a:pt x="228584" y="1800985"/>
                  </a:cubicBezTo>
                  <a:cubicBezTo>
                    <a:pt x="275290" y="1800985"/>
                    <a:pt x="313152" y="1763123"/>
                    <a:pt x="313152" y="1716417"/>
                  </a:cubicBezTo>
                  <a:cubicBezTo>
                    <a:pt x="313152" y="1669711"/>
                    <a:pt x="275290" y="1631849"/>
                    <a:pt x="228584" y="1631849"/>
                  </a:cubicBezTo>
                  <a:close/>
                  <a:moveTo>
                    <a:pt x="228584" y="1004167"/>
                  </a:moveTo>
                  <a:cubicBezTo>
                    <a:pt x="181878" y="1004167"/>
                    <a:pt x="144016" y="1042029"/>
                    <a:pt x="144016" y="1088735"/>
                  </a:cubicBezTo>
                  <a:cubicBezTo>
                    <a:pt x="144016" y="1135441"/>
                    <a:pt x="181878" y="1173303"/>
                    <a:pt x="228584" y="1173303"/>
                  </a:cubicBezTo>
                  <a:cubicBezTo>
                    <a:pt x="275290" y="1173303"/>
                    <a:pt x="313152" y="1135441"/>
                    <a:pt x="313152" y="1088735"/>
                  </a:cubicBezTo>
                  <a:cubicBezTo>
                    <a:pt x="313152" y="1042029"/>
                    <a:pt x="275290" y="1004167"/>
                    <a:pt x="228584" y="1004167"/>
                  </a:cubicBezTo>
                  <a:close/>
                  <a:moveTo>
                    <a:pt x="228584" y="376486"/>
                  </a:moveTo>
                  <a:cubicBezTo>
                    <a:pt x="181878" y="376486"/>
                    <a:pt x="144016" y="414348"/>
                    <a:pt x="144016" y="461054"/>
                  </a:cubicBezTo>
                  <a:cubicBezTo>
                    <a:pt x="144016" y="507760"/>
                    <a:pt x="181878" y="545622"/>
                    <a:pt x="228584" y="545622"/>
                  </a:cubicBezTo>
                  <a:cubicBezTo>
                    <a:pt x="275290" y="545622"/>
                    <a:pt x="313152" y="507760"/>
                    <a:pt x="313152" y="461054"/>
                  </a:cubicBezTo>
                  <a:cubicBezTo>
                    <a:pt x="313152" y="414348"/>
                    <a:pt x="275290" y="376486"/>
                    <a:pt x="228584" y="376486"/>
                  </a:cubicBezTo>
                  <a:close/>
                  <a:moveTo>
                    <a:pt x="0" y="0"/>
                  </a:moveTo>
                  <a:lnTo>
                    <a:pt x="8928992" y="0"/>
                  </a:lnTo>
                  <a:lnTo>
                    <a:pt x="8928992" y="6552728"/>
                  </a:lnTo>
                  <a:lnTo>
                    <a:pt x="0" y="6552728"/>
                  </a:lnTo>
                  <a:close/>
                </a:path>
              </a:pathLst>
            </a:custGeom>
            <a:solidFill>
              <a:srgbClr val="F6F5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9" name="직선 연결선 48"/>
            <p:cNvCxnSpPr/>
            <p:nvPr/>
          </p:nvCxnSpPr>
          <p:spPr>
            <a:xfrm>
              <a:off x="99755" y="3326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99755" y="5424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연결선 50"/>
            <p:cNvCxnSpPr/>
            <p:nvPr/>
          </p:nvCxnSpPr>
          <p:spPr>
            <a:xfrm>
              <a:off x="99755" y="7521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직선 연결선 51"/>
            <p:cNvCxnSpPr/>
            <p:nvPr/>
          </p:nvCxnSpPr>
          <p:spPr>
            <a:xfrm>
              <a:off x="99755" y="9618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직선 연결선 52"/>
            <p:cNvCxnSpPr/>
            <p:nvPr/>
          </p:nvCxnSpPr>
          <p:spPr>
            <a:xfrm>
              <a:off x="99755" y="11716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직선 연결선 53"/>
            <p:cNvCxnSpPr/>
            <p:nvPr/>
          </p:nvCxnSpPr>
          <p:spPr>
            <a:xfrm>
              <a:off x="99755" y="138137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>
              <a:off x="99755" y="159112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/>
            <p:nvPr/>
          </p:nvCxnSpPr>
          <p:spPr>
            <a:xfrm>
              <a:off x="99755" y="180086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>
              <a:off x="99755" y="201060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>
              <a:off x="99755" y="222035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8"/>
            <p:cNvCxnSpPr/>
            <p:nvPr/>
          </p:nvCxnSpPr>
          <p:spPr>
            <a:xfrm>
              <a:off x="99755" y="243009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>
              <a:off x="99755" y="263984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직선 연결선 60"/>
            <p:cNvCxnSpPr/>
            <p:nvPr/>
          </p:nvCxnSpPr>
          <p:spPr>
            <a:xfrm>
              <a:off x="99755" y="284958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연결선 61"/>
            <p:cNvCxnSpPr/>
            <p:nvPr/>
          </p:nvCxnSpPr>
          <p:spPr>
            <a:xfrm>
              <a:off x="99755" y="305932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직선 연결선 62"/>
            <p:cNvCxnSpPr/>
            <p:nvPr/>
          </p:nvCxnSpPr>
          <p:spPr>
            <a:xfrm>
              <a:off x="99755" y="326907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직선 연결선 63"/>
            <p:cNvCxnSpPr/>
            <p:nvPr/>
          </p:nvCxnSpPr>
          <p:spPr>
            <a:xfrm>
              <a:off x="99755" y="347881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직선 연결선 64"/>
            <p:cNvCxnSpPr/>
            <p:nvPr/>
          </p:nvCxnSpPr>
          <p:spPr>
            <a:xfrm>
              <a:off x="99755" y="368856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연결선 65"/>
            <p:cNvCxnSpPr/>
            <p:nvPr/>
          </p:nvCxnSpPr>
          <p:spPr>
            <a:xfrm>
              <a:off x="99755" y="389830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연결선 66"/>
            <p:cNvCxnSpPr/>
            <p:nvPr/>
          </p:nvCxnSpPr>
          <p:spPr>
            <a:xfrm>
              <a:off x="99755" y="410804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직선 연결선 67"/>
            <p:cNvCxnSpPr/>
            <p:nvPr/>
          </p:nvCxnSpPr>
          <p:spPr>
            <a:xfrm>
              <a:off x="99755" y="431779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68"/>
            <p:cNvCxnSpPr/>
            <p:nvPr/>
          </p:nvCxnSpPr>
          <p:spPr>
            <a:xfrm>
              <a:off x="99755" y="452753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/>
            <p:cNvCxnSpPr/>
            <p:nvPr/>
          </p:nvCxnSpPr>
          <p:spPr>
            <a:xfrm>
              <a:off x="99755" y="473728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>
              <a:off x="99755" y="494702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99755" y="51567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99755" y="536651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>
              <a:off x="99755" y="55762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>
              <a:off x="99755" y="57860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99755" y="59957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직선 연결선 76"/>
            <p:cNvCxnSpPr/>
            <p:nvPr/>
          </p:nvCxnSpPr>
          <p:spPr>
            <a:xfrm>
              <a:off x="99755" y="62054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직선 연결선 77"/>
            <p:cNvCxnSpPr/>
            <p:nvPr/>
          </p:nvCxnSpPr>
          <p:spPr>
            <a:xfrm>
              <a:off x="99755" y="64152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연결선 78"/>
            <p:cNvCxnSpPr/>
            <p:nvPr/>
          </p:nvCxnSpPr>
          <p:spPr>
            <a:xfrm>
              <a:off x="99755" y="66249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963851" y="188640"/>
              <a:ext cx="0" cy="6552728"/>
            </a:xfrm>
            <a:prstGeom prst="line">
              <a:avLst/>
            </a:prstGeom>
            <a:ln w="63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갈매기형 수장 6"/>
          <p:cNvSpPr/>
          <p:nvPr/>
        </p:nvSpPr>
        <p:spPr>
          <a:xfrm rot="16200000">
            <a:off x="7747177" y="57606"/>
            <a:ext cx="576064" cy="460851"/>
          </a:xfrm>
          <a:custGeom>
            <a:avLst/>
            <a:gdLst>
              <a:gd name="connsiteX0" fmla="*/ 0 w 1008112"/>
              <a:gd name="connsiteY0" fmla="*/ 0 h 576064"/>
              <a:gd name="connsiteX1" fmla="*/ 720080 w 1008112"/>
              <a:gd name="connsiteY1" fmla="*/ 0 h 576064"/>
              <a:gd name="connsiteX2" fmla="*/ 1008112 w 1008112"/>
              <a:gd name="connsiteY2" fmla="*/ 288032 h 576064"/>
              <a:gd name="connsiteX3" fmla="*/ 720080 w 1008112"/>
              <a:gd name="connsiteY3" fmla="*/ 576064 h 576064"/>
              <a:gd name="connsiteX4" fmla="*/ 0 w 1008112"/>
              <a:gd name="connsiteY4" fmla="*/ 576064 h 576064"/>
              <a:gd name="connsiteX5" fmla="*/ 288032 w 1008112"/>
              <a:gd name="connsiteY5" fmla="*/ 288032 h 576064"/>
              <a:gd name="connsiteX6" fmla="*/ 0 w 1008112"/>
              <a:gd name="connsiteY6" fmla="*/ 0 h 576064"/>
              <a:gd name="connsiteX0" fmla="*/ 0 w 720080"/>
              <a:gd name="connsiteY0" fmla="*/ 0 h 576064"/>
              <a:gd name="connsiteX1" fmla="*/ 720080 w 720080"/>
              <a:gd name="connsiteY1" fmla="*/ 0 h 576064"/>
              <a:gd name="connsiteX2" fmla="*/ 720080 w 720080"/>
              <a:gd name="connsiteY2" fmla="*/ 576064 h 576064"/>
              <a:gd name="connsiteX3" fmla="*/ 0 w 720080"/>
              <a:gd name="connsiteY3" fmla="*/ 576064 h 576064"/>
              <a:gd name="connsiteX4" fmla="*/ 288032 w 720080"/>
              <a:gd name="connsiteY4" fmla="*/ 288032 h 576064"/>
              <a:gd name="connsiteX5" fmla="*/ 0 w 720080"/>
              <a:gd name="connsiteY5" fmla="*/ 0 h 57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0080" h="576064">
                <a:moveTo>
                  <a:pt x="0" y="0"/>
                </a:moveTo>
                <a:lnTo>
                  <a:pt x="720080" y="0"/>
                </a:lnTo>
                <a:lnTo>
                  <a:pt x="720080" y="576064"/>
                </a:lnTo>
                <a:lnTo>
                  <a:pt x="0" y="576064"/>
                </a:lnTo>
                <a:lnTo>
                  <a:pt x="288032" y="288032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57224" y="785794"/>
            <a:ext cx="607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01 point of view about sherry b </a:t>
            </a:r>
            <a:r>
              <a:rPr lang="en-US" altLang="ko-KR" sz="2400" b="1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ortner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57224" y="1571612"/>
            <a:ext cx="564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02 Lazarus character in bible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57224" y="2285992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03 literary device-paradox 4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28662" y="3143248"/>
            <a:ext cx="7858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04 the thing </a:t>
            </a:r>
            <a:r>
              <a:rPr lang="en-US" altLang="ko-KR" sz="2400" b="1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plath</a:t>
            </a:r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 want to tell through Lady Lazarus</a:t>
            </a:r>
          </a:p>
          <a:p>
            <a:endParaRPr lang="en-US" altLang="ko-KR" sz="2400" b="1" dirty="0" smtClean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latin typeface="HY동녘B" pitchFamily="18" charset="-127"/>
              <a:ea typeface="HY동녘B" pitchFamily="18" charset="-127"/>
            </a:endParaRPr>
          </a:p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05 Conclusion</a:t>
            </a:r>
          </a:p>
          <a:p>
            <a:endParaRPr lang="en-US" altLang="ko-KR" sz="2400" b="1" dirty="0" smtClean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latin typeface="HY동녘B" pitchFamily="18" charset="-127"/>
              <a:ea typeface="HY동녘B" pitchFamily="18" charset="-127"/>
            </a:endParaRPr>
          </a:p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HY동녘B" pitchFamily="18" charset="-127"/>
                <a:ea typeface="HY동녘B" pitchFamily="18" charset="-127"/>
              </a:rPr>
              <a:t>06 Never ending conversation</a:t>
            </a:r>
          </a:p>
          <a:p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latin typeface="HY동녘B" pitchFamily="18" charset="-127"/>
              <a:ea typeface="HY동녘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6"/>
          <p:cNvGrpSpPr/>
          <p:nvPr/>
        </p:nvGrpSpPr>
        <p:grpSpPr>
          <a:xfrm>
            <a:off x="0" y="0"/>
            <a:ext cx="8743027" cy="6552728"/>
            <a:chOff x="99755" y="188640"/>
            <a:chExt cx="8928992" cy="6552728"/>
          </a:xfrm>
        </p:grpSpPr>
        <p:sp>
          <p:nvSpPr>
            <p:cNvPr id="7" name="직사각형 3"/>
            <p:cNvSpPr/>
            <p:nvPr/>
          </p:nvSpPr>
          <p:spPr>
            <a:xfrm>
              <a:off x="99755" y="188640"/>
              <a:ext cx="8928992" cy="6552728"/>
            </a:xfrm>
            <a:custGeom>
              <a:avLst/>
              <a:gdLst/>
              <a:ahLst/>
              <a:cxnLst/>
              <a:rect l="l" t="t" r="r" b="b"/>
              <a:pathLst>
                <a:path w="8928992" h="6552728">
                  <a:moveTo>
                    <a:pt x="228584" y="6041116"/>
                  </a:moveTo>
                  <a:cubicBezTo>
                    <a:pt x="181878" y="6041116"/>
                    <a:pt x="144016" y="6078978"/>
                    <a:pt x="144016" y="6125684"/>
                  </a:cubicBezTo>
                  <a:cubicBezTo>
                    <a:pt x="144016" y="6172390"/>
                    <a:pt x="181878" y="6210252"/>
                    <a:pt x="228584" y="6210252"/>
                  </a:cubicBezTo>
                  <a:cubicBezTo>
                    <a:pt x="275290" y="6210252"/>
                    <a:pt x="313152" y="6172390"/>
                    <a:pt x="313152" y="6125684"/>
                  </a:cubicBezTo>
                  <a:cubicBezTo>
                    <a:pt x="313152" y="6078978"/>
                    <a:pt x="275290" y="6041116"/>
                    <a:pt x="228584" y="6041116"/>
                  </a:cubicBezTo>
                  <a:close/>
                  <a:moveTo>
                    <a:pt x="228584" y="5413435"/>
                  </a:moveTo>
                  <a:cubicBezTo>
                    <a:pt x="181878" y="5413435"/>
                    <a:pt x="144016" y="5451297"/>
                    <a:pt x="144016" y="5498003"/>
                  </a:cubicBezTo>
                  <a:cubicBezTo>
                    <a:pt x="144016" y="5544709"/>
                    <a:pt x="181878" y="5582571"/>
                    <a:pt x="228584" y="5582571"/>
                  </a:cubicBezTo>
                  <a:cubicBezTo>
                    <a:pt x="275290" y="5582571"/>
                    <a:pt x="313152" y="5544709"/>
                    <a:pt x="313152" y="5498003"/>
                  </a:cubicBezTo>
                  <a:cubicBezTo>
                    <a:pt x="313152" y="5451297"/>
                    <a:pt x="275290" y="5413435"/>
                    <a:pt x="228584" y="5413435"/>
                  </a:cubicBezTo>
                  <a:close/>
                  <a:moveTo>
                    <a:pt x="228584" y="4778004"/>
                  </a:moveTo>
                  <a:cubicBezTo>
                    <a:pt x="181878" y="4778004"/>
                    <a:pt x="144016" y="4815866"/>
                    <a:pt x="144016" y="4862572"/>
                  </a:cubicBezTo>
                  <a:cubicBezTo>
                    <a:pt x="144016" y="4909278"/>
                    <a:pt x="181878" y="4947140"/>
                    <a:pt x="228584" y="4947140"/>
                  </a:cubicBezTo>
                  <a:cubicBezTo>
                    <a:pt x="275290" y="4947140"/>
                    <a:pt x="313152" y="4909278"/>
                    <a:pt x="313152" y="4862572"/>
                  </a:cubicBezTo>
                  <a:cubicBezTo>
                    <a:pt x="313152" y="4815866"/>
                    <a:pt x="275290" y="4778004"/>
                    <a:pt x="228584" y="4778004"/>
                  </a:cubicBezTo>
                  <a:close/>
                  <a:moveTo>
                    <a:pt x="228584" y="4150323"/>
                  </a:moveTo>
                  <a:cubicBezTo>
                    <a:pt x="181878" y="4150323"/>
                    <a:pt x="144016" y="4188185"/>
                    <a:pt x="144016" y="4234891"/>
                  </a:cubicBezTo>
                  <a:cubicBezTo>
                    <a:pt x="144016" y="4281597"/>
                    <a:pt x="181878" y="4319459"/>
                    <a:pt x="228584" y="4319459"/>
                  </a:cubicBezTo>
                  <a:cubicBezTo>
                    <a:pt x="275290" y="4319459"/>
                    <a:pt x="313152" y="4281597"/>
                    <a:pt x="313152" y="4234891"/>
                  </a:cubicBezTo>
                  <a:cubicBezTo>
                    <a:pt x="313152" y="4188185"/>
                    <a:pt x="275290" y="4150323"/>
                    <a:pt x="228584" y="4150323"/>
                  </a:cubicBezTo>
                  <a:close/>
                  <a:moveTo>
                    <a:pt x="228584" y="3522642"/>
                  </a:moveTo>
                  <a:cubicBezTo>
                    <a:pt x="181878" y="3522642"/>
                    <a:pt x="144016" y="3560504"/>
                    <a:pt x="144016" y="3607210"/>
                  </a:cubicBezTo>
                  <a:cubicBezTo>
                    <a:pt x="144016" y="3653916"/>
                    <a:pt x="181878" y="3691778"/>
                    <a:pt x="228584" y="3691778"/>
                  </a:cubicBezTo>
                  <a:cubicBezTo>
                    <a:pt x="275290" y="3691778"/>
                    <a:pt x="313152" y="3653916"/>
                    <a:pt x="313152" y="3607210"/>
                  </a:cubicBezTo>
                  <a:cubicBezTo>
                    <a:pt x="313152" y="3560504"/>
                    <a:pt x="275290" y="3522642"/>
                    <a:pt x="228584" y="3522642"/>
                  </a:cubicBezTo>
                  <a:close/>
                  <a:moveTo>
                    <a:pt x="228584" y="2894960"/>
                  </a:moveTo>
                  <a:cubicBezTo>
                    <a:pt x="181878" y="2894960"/>
                    <a:pt x="144016" y="2932822"/>
                    <a:pt x="144016" y="2979528"/>
                  </a:cubicBezTo>
                  <a:cubicBezTo>
                    <a:pt x="144016" y="3026234"/>
                    <a:pt x="181878" y="3064096"/>
                    <a:pt x="228584" y="3064096"/>
                  </a:cubicBezTo>
                  <a:cubicBezTo>
                    <a:pt x="275290" y="3064096"/>
                    <a:pt x="313152" y="3026234"/>
                    <a:pt x="313152" y="2979528"/>
                  </a:cubicBezTo>
                  <a:cubicBezTo>
                    <a:pt x="313152" y="2932822"/>
                    <a:pt x="275290" y="2894960"/>
                    <a:pt x="228584" y="2894960"/>
                  </a:cubicBezTo>
                  <a:close/>
                  <a:moveTo>
                    <a:pt x="228584" y="2267279"/>
                  </a:moveTo>
                  <a:cubicBezTo>
                    <a:pt x="181878" y="2267279"/>
                    <a:pt x="144016" y="2305141"/>
                    <a:pt x="144016" y="2351847"/>
                  </a:cubicBezTo>
                  <a:cubicBezTo>
                    <a:pt x="144016" y="2398553"/>
                    <a:pt x="181878" y="2436415"/>
                    <a:pt x="228584" y="2436415"/>
                  </a:cubicBezTo>
                  <a:cubicBezTo>
                    <a:pt x="275290" y="2436415"/>
                    <a:pt x="313152" y="2398553"/>
                    <a:pt x="313152" y="2351847"/>
                  </a:cubicBezTo>
                  <a:cubicBezTo>
                    <a:pt x="313152" y="2305141"/>
                    <a:pt x="275290" y="2267279"/>
                    <a:pt x="228584" y="2267279"/>
                  </a:cubicBezTo>
                  <a:close/>
                  <a:moveTo>
                    <a:pt x="228584" y="1631849"/>
                  </a:moveTo>
                  <a:cubicBezTo>
                    <a:pt x="181878" y="1631849"/>
                    <a:pt x="144016" y="1669711"/>
                    <a:pt x="144016" y="1716417"/>
                  </a:cubicBezTo>
                  <a:cubicBezTo>
                    <a:pt x="144016" y="1763123"/>
                    <a:pt x="181878" y="1800985"/>
                    <a:pt x="228584" y="1800985"/>
                  </a:cubicBezTo>
                  <a:cubicBezTo>
                    <a:pt x="275290" y="1800985"/>
                    <a:pt x="313152" y="1763123"/>
                    <a:pt x="313152" y="1716417"/>
                  </a:cubicBezTo>
                  <a:cubicBezTo>
                    <a:pt x="313152" y="1669711"/>
                    <a:pt x="275290" y="1631849"/>
                    <a:pt x="228584" y="1631849"/>
                  </a:cubicBezTo>
                  <a:close/>
                  <a:moveTo>
                    <a:pt x="228584" y="1004167"/>
                  </a:moveTo>
                  <a:cubicBezTo>
                    <a:pt x="181878" y="1004167"/>
                    <a:pt x="144016" y="1042029"/>
                    <a:pt x="144016" y="1088735"/>
                  </a:cubicBezTo>
                  <a:cubicBezTo>
                    <a:pt x="144016" y="1135441"/>
                    <a:pt x="181878" y="1173303"/>
                    <a:pt x="228584" y="1173303"/>
                  </a:cubicBezTo>
                  <a:cubicBezTo>
                    <a:pt x="275290" y="1173303"/>
                    <a:pt x="313152" y="1135441"/>
                    <a:pt x="313152" y="1088735"/>
                  </a:cubicBezTo>
                  <a:cubicBezTo>
                    <a:pt x="313152" y="1042029"/>
                    <a:pt x="275290" y="1004167"/>
                    <a:pt x="228584" y="1004167"/>
                  </a:cubicBezTo>
                  <a:close/>
                  <a:moveTo>
                    <a:pt x="228584" y="376486"/>
                  </a:moveTo>
                  <a:cubicBezTo>
                    <a:pt x="181878" y="376486"/>
                    <a:pt x="144016" y="414348"/>
                    <a:pt x="144016" y="461054"/>
                  </a:cubicBezTo>
                  <a:cubicBezTo>
                    <a:pt x="144016" y="507760"/>
                    <a:pt x="181878" y="545622"/>
                    <a:pt x="228584" y="545622"/>
                  </a:cubicBezTo>
                  <a:cubicBezTo>
                    <a:pt x="275290" y="545622"/>
                    <a:pt x="313152" y="507760"/>
                    <a:pt x="313152" y="461054"/>
                  </a:cubicBezTo>
                  <a:cubicBezTo>
                    <a:pt x="313152" y="414348"/>
                    <a:pt x="275290" y="376486"/>
                    <a:pt x="228584" y="376486"/>
                  </a:cubicBezTo>
                  <a:close/>
                  <a:moveTo>
                    <a:pt x="0" y="0"/>
                  </a:moveTo>
                  <a:lnTo>
                    <a:pt x="8928992" y="0"/>
                  </a:lnTo>
                  <a:lnTo>
                    <a:pt x="8928992" y="6552728"/>
                  </a:lnTo>
                  <a:lnTo>
                    <a:pt x="0" y="6552728"/>
                  </a:lnTo>
                  <a:close/>
                </a:path>
              </a:pathLst>
            </a:custGeom>
            <a:solidFill>
              <a:srgbClr val="F6F5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99755" y="3326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99755" y="5424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99755" y="7521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99755" y="9618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99755" y="11716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99755" y="138137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99755" y="159112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99755" y="180086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99755" y="201060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99755" y="222035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99755" y="243009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>
              <a:off x="99755" y="263984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99755" y="284958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99755" y="305932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>
              <a:off x="99755" y="326907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>
              <a:off x="99755" y="347881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>
              <a:off x="99755" y="368856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99755" y="389830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99755" y="410804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99755" y="431779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>
              <a:off x="99755" y="452753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>
              <a:off x="99755" y="473728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99755" y="494702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99755" y="51567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99755" y="536651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99755" y="55762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99755" y="57860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99755" y="59957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99755" y="62054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>
              <a:off x="99755" y="64152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99755" y="66249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963851" y="188640"/>
              <a:ext cx="0" cy="6552728"/>
            </a:xfrm>
            <a:prstGeom prst="line">
              <a:avLst/>
            </a:prstGeom>
            <a:ln w="63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그룹 48"/>
          <p:cNvGrpSpPr/>
          <p:nvPr/>
        </p:nvGrpSpPr>
        <p:grpSpPr>
          <a:xfrm>
            <a:off x="-214346" y="285728"/>
            <a:ext cx="3013616" cy="809188"/>
            <a:chOff x="-32" y="476672"/>
            <a:chExt cx="3672408" cy="648072"/>
          </a:xfrm>
        </p:grpSpPr>
        <p:sp>
          <p:nvSpPr>
            <p:cNvPr id="47" name="직각 삼각형 46"/>
            <p:cNvSpPr/>
            <p:nvPr/>
          </p:nvSpPr>
          <p:spPr>
            <a:xfrm flipH="1" flipV="1">
              <a:off x="-32" y="836712"/>
              <a:ext cx="288032" cy="288032"/>
            </a:xfrm>
            <a:prstGeom prst="rtTriangl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-32" y="476672"/>
              <a:ext cx="3672408" cy="36004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428596" y="0"/>
            <a:ext cx="3143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FF0000"/>
                </a:solidFill>
                <a:latin typeface="HY동녘B" pitchFamily="18" charset="-127"/>
                <a:ea typeface="HY동녘B" pitchFamily="18" charset="-127"/>
              </a:rPr>
              <a:t>01 Point of view- Sherry B </a:t>
            </a:r>
            <a:r>
              <a:rPr lang="en-US" altLang="ko-KR" sz="2400" b="1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FF0000"/>
                </a:solidFill>
                <a:latin typeface="HY동녘B" pitchFamily="18" charset="-127"/>
                <a:ea typeface="HY동녘B" pitchFamily="18" charset="-127"/>
              </a:rPr>
              <a:t>Ortner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FF0000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0" name="제목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4000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Is female to male as nature is to culture?</a:t>
            </a:r>
            <a:endParaRPr lang="ko-KR" altLang="en-US" sz="4000" dirty="0">
              <a:solidFill>
                <a:schemeClr val="accent3"/>
              </a:solidFill>
              <a:latin typeface="HY동녘B" pitchFamily="18" charset="-127"/>
              <a:ea typeface="HY동녘B" pitchFamily="18" charset="-127"/>
            </a:endParaRPr>
          </a:p>
        </p:txBody>
      </p:sp>
      <p:graphicFrame>
        <p:nvGraphicFramePr>
          <p:cNvPr id="41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1071538" y="4286256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women</a:t>
            </a:r>
            <a:endParaRPr lang="ko-KR" altLang="en-US" dirty="0"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29256" y="242886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men</a:t>
            </a:r>
            <a:endParaRPr lang="ko-KR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428596" y="1928802"/>
            <a:ext cx="64294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HY동녘B" pitchFamily="18" charset="-127"/>
                <a:ea typeface="HY동녘B" pitchFamily="18" charset="-127"/>
              </a:rPr>
              <a:t>In society, they restrict to women as being of just nature. </a:t>
            </a:r>
            <a:endParaRPr lang="ko-KR" altLang="en-US" sz="2400" dirty="0">
              <a:latin typeface="HY동녘B" pitchFamily="18" charset="-127"/>
              <a:ea typeface="HY동녘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6"/>
          <p:cNvGrpSpPr/>
          <p:nvPr/>
        </p:nvGrpSpPr>
        <p:grpSpPr>
          <a:xfrm>
            <a:off x="0" y="305272"/>
            <a:ext cx="8743027" cy="6552728"/>
            <a:chOff x="99755" y="188640"/>
            <a:chExt cx="8928992" cy="6552728"/>
          </a:xfrm>
        </p:grpSpPr>
        <p:sp>
          <p:nvSpPr>
            <p:cNvPr id="7" name="직사각형 3"/>
            <p:cNvSpPr/>
            <p:nvPr/>
          </p:nvSpPr>
          <p:spPr>
            <a:xfrm>
              <a:off x="99755" y="188640"/>
              <a:ext cx="8928992" cy="6552728"/>
            </a:xfrm>
            <a:custGeom>
              <a:avLst/>
              <a:gdLst/>
              <a:ahLst/>
              <a:cxnLst/>
              <a:rect l="l" t="t" r="r" b="b"/>
              <a:pathLst>
                <a:path w="8928992" h="6552728">
                  <a:moveTo>
                    <a:pt x="228584" y="6041116"/>
                  </a:moveTo>
                  <a:cubicBezTo>
                    <a:pt x="181878" y="6041116"/>
                    <a:pt x="144016" y="6078978"/>
                    <a:pt x="144016" y="6125684"/>
                  </a:cubicBezTo>
                  <a:cubicBezTo>
                    <a:pt x="144016" y="6172390"/>
                    <a:pt x="181878" y="6210252"/>
                    <a:pt x="228584" y="6210252"/>
                  </a:cubicBezTo>
                  <a:cubicBezTo>
                    <a:pt x="275290" y="6210252"/>
                    <a:pt x="313152" y="6172390"/>
                    <a:pt x="313152" y="6125684"/>
                  </a:cubicBezTo>
                  <a:cubicBezTo>
                    <a:pt x="313152" y="6078978"/>
                    <a:pt x="275290" y="6041116"/>
                    <a:pt x="228584" y="6041116"/>
                  </a:cubicBezTo>
                  <a:close/>
                  <a:moveTo>
                    <a:pt x="228584" y="5413435"/>
                  </a:moveTo>
                  <a:cubicBezTo>
                    <a:pt x="181878" y="5413435"/>
                    <a:pt x="144016" y="5451297"/>
                    <a:pt x="144016" y="5498003"/>
                  </a:cubicBezTo>
                  <a:cubicBezTo>
                    <a:pt x="144016" y="5544709"/>
                    <a:pt x="181878" y="5582571"/>
                    <a:pt x="228584" y="5582571"/>
                  </a:cubicBezTo>
                  <a:cubicBezTo>
                    <a:pt x="275290" y="5582571"/>
                    <a:pt x="313152" y="5544709"/>
                    <a:pt x="313152" y="5498003"/>
                  </a:cubicBezTo>
                  <a:cubicBezTo>
                    <a:pt x="313152" y="5451297"/>
                    <a:pt x="275290" y="5413435"/>
                    <a:pt x="228584" y="5413435"/>
                  </a:cubicBezTo>
                  <a:close/>
                  <a:moveTo>
                    <a:pt x="228584" y="4778004"/>
                  </a:moveTo>
                  <a:cubicBezTo>
                    <a:pt x="181878" y="4778004"/>
                    <a:pt x="144016" y="4815866"/>
                    <a:pt x="144016" y="4862572"/>
                  </a:cubicBezTo>
                  <a:cubicBezTo>
                    <a:pt x="144016" y="4909278"/>
                    <a:pt x="181878" y="4947140"/>
                    <a:pt x="228584" y="4947140"/>
                  </a:cubicBezTo>
                  <a:cubicBezTo>
                    <a:pt x="275290" y="4947140"/>
                    <a:pt x="313152" y="4909278"/>
                    <a:pt x="313152" y="4862572"/>
                  </a:cubicBezTo>
                  <a:cubicBezTo>
                    <a:pt x="313152" y="4815866"/>
                    <a:pt x="275290" y="4778004"/>
                    <a:pt x="228584" y="4778004"/>
                  </a:cubicBezTo>
                  <a:close/>
                  <a:moveTo>
                    <a:pt x="228584" y="4150323"/>
                  </a:moveTo>
                  <a:cubicBezTo>
                    <a:pt x="181878" y="4150323"/>
                    <a:pt x="144016" y="4188185"/>
                    <a:pt x="144016" y="4234891"/>
                  </a:cubicBezTo>
                  <a:cubicBezTo>
                    <a:pt x="144016" y="4281597"/>
                    <a:pt x="181878" y="4319459"/>
                    <a:pt x="228584" y="4319459"/>
                  </a:cubicBezTo>
                  <a:cubicBezTo>
                    <a:pt x="275290" y="4319459"/>
                    <a:pt x="313152" y="4281597"/>
                    <a:pt x="313152" y="4234891"/>
                  </a:cubicBezTo>
                  <a:cubicBezTo>
                    <a:pt x="313152" y="4188185"/>
                    <a:pt x="275290" y="4150323"/>
                    <a:pt x="228584" y="4150323"/>
                  </a:cubicBezTo>
                  <a:close/>
                  <a:moveTo>
                    <a:pt x="228584" y="3522642"/>
                  </a:moveTo>
                  <a:cubicBezTo>
                    <a:pt x="181878" y="3522642"/>
                    <a:pt x="144016" y="3560504"/>
                    <a:pt x="144016" y="3607210"/>
                  </a:cubicBezTo>
                  <a:cubicBezTo>
                    <a:pt x="144016" y="3653916"/>
                    <a:pt x="181878" y="3691778"/>
                    <a:pt x="228584" y="3691778"/>
                  </a:cubicBezTo>
                  <a:cubicBezTo>
                    <a:pt x="275290" y="3691778"/>
                    <a:pt x="313152" y="3653916"/>
                    <a:pt x="313152" y="3607210"/>
                  </a:cubicBezTo>
                  <a:cubicBezTo>
                    <a:pt x="313152" y="3560504"/>
                    <a:pt x="275290" y="3522642"/>
                    <a:pt x="228584" y="3522642"/>
                  </a:cubicBezTo>
                  <a:close/>
                  <a:moveTo>
                    <a:pt x="228584" y="2894960"/>
                  </a:moveTo>
                  <a:cubicBezTo>
                    <a:pt x="181878" y="2894960"/>
                    <a:pt x="144016" y="2932822"/>
                    <a:pt x="144016" y="2979528"/>
                  </a:cubicBezTo>
                  <a:cubicBezTo>
                    <a:pt x="144016" y="3026234"/>
                    <a:pt x="181878" y="3064096"/>
                    <a:pt x="228584" y="3064096"/>
                  </a:cubicBezTo>
                  <a:cubicBezTo>
                    <a:pt x="275290" y="3064096"/>
                    <a:pt x="313152" y="3026234"/>
                    <a:pt x="313152" y="2979528"/>
                  </a:cubicBezTo>
                  <a:cubicBezTo>
                    <a:pt x="313152" y="2932822"/>
                    <a:pt x="275290" y="2894960"/>
                    <a:pt x="228584" y="2894960"/>
                  </a:cubicBezTo>
                  <a:close/>
                  <a:moveTo>
                    <a:pt x="228584" y="2267279"/>
                  </a:moveTo>
                  <a:cubicBezTo>
                    <a:pt x="181878" y="2267279"/>
                    <a:pt x="144016" y="2305141"/>
                    <a:pt x="144016" y="2351847"/>
                  </a:cubicBezTo>
                  <a:cubicBezTo>
                    <a:pt x="144016" y="2398553"/>
                    <a:pt x="181878" y="2436415"/>
                    <a:pt x="228584" y="2436415"/>
                  </a:cubicBezTo>
                  <a:cubicBezTo>
                    <a:pt x="275290" y="2436415"/>
                    <a:pt x="313152" y="2398553"/>
                    <a:pt x="313152" y="2351847"/>
                  </a:cubicBezTo>
                  <a:cubicBezTo>
                    <a:pt x="313152" y="2305141"/>
                    <a:pt x="275290" y="2267279"/>
                    <a:pt x="228584" y="2267279"/>
                  </a:cubicBezTo>
                  <a:close/>
                  <a:moveTo>
                    <a:pt x="228584" y="1631849"/>
                  </a:moveTo>
                  <a:cubicBezTo>
                    <a:pt x="181878" y="1631849"/>
                    <a:pt x="144016" y="1669711"/>
                    <a:pt x="144016" y="1716417"/>
                  </a:cubicBezTo>
                  <a:cubicBezTo>
                    <a:pt x="144016" y="1763123"/>
                    <a:pt x="181878" y="1800985"/>
                    <a:pt x="228584" y="1800985"/>
                  </a:cubicBezTo>
                  <a:cubicBezTo>
                    <a:pt x="275290" y="1800985"/>
                    <a:pt x="313152" y="1763123"/>
                    <a:pt x="313152" y="1716417"/>
                  </a:cubicBezTo>
                  <a:cubicBezTo>
                    <a:pt x="313152" y="1669711"/>
                    <a:pt x="275290" y="1631849"/>
                    <a:pt x="228584" y="1631849"/>
                  </a:cubicBezTo>
                  <a:close/>
                  <a:moveTo>
                    <a:pt x="228584" y="1004167"/>
                  </a:moveTo>
                  <a:cubicBezTo>
                    <a:pt x="181878" y="1004167"/>
                    <a:pt x="144016" y="1042029"/>
                    <a:pt x="144016" y="1088735"/>
                  </a:cubicBezTo>
                  <a:cubicBezTo>
                    <a:pt x="144016" y="1135441"/>
                    <a:pt x="181878" y="1173303"/>
                    <a:pt x="228584" y="1173303"/>
                  </a:cubicBezTo>
                  <a:cubicBezTo>
                    <a:pt x="275290" y="1173303"/>
                    <a:pt x="313152" y="1135441"/>
                    <a:pt x="313152" y="1088735"/>
                  </a:cubicBezTo>
                  <a:cubicBezTo>
                    <a:pt x="313152" y="1042029"/>
                    <a:pt x="275290" y="1004167"/>
                    <a:pt x="228584" y="1004167"/>
                  </a:cubicBezTo>
                  <a:close/>
                  <a:moveTo>
                    <a:pt x="228584" y="376486"/>
                  </a:moveTo>
                  <a:cubicBezTo>
                    <a:pt x="181878" y="376486"/>
                    <a:pt x="144016" y="414348"/>
                    <a:pt x="144016" y="461054"/>
                  </a:cubicBezTo>
                  <a:cubicBezTo>
                    <a:pt x="144016" y="507760"/>
                    <a:pt x="181878" y="545622"/>
                    <a:pt x="228584" y="545622"/>
                  </a:cubicBezTo>
                  <a:cubicBezTo>
                    <a:pt x="275290" y="545622"/>
                    <a:pt x="313152" y="507760"/>
                    <a:pt x="313152" y="461054"/>
                  </a:cubicBezTo>
                  <a:cubicBezTo>
                    <a:pt x="313152" y="414348"/>
                    <a:pt x="275290" y="376486"/>
                    <a:pt x="228584" y="376486"/>
                  </a:cubicBezTo>
                  <a:close/>
                  <a:moveTo>
                    <a:pt x="0" y="0"/>
                  </a:moveTo>
                  <a:lnTo>
                    <a:pt x="8928992" y="0"/>
                  </a:lnTo>
                  <a:lnTo>
                    <a:pt x="8928992" y="6552728"/>
                  </a:lnTo>
                  <a:lnTo>
                    <a:pt x="0" y="6552728"/>
                  </a:lnTo>
                  <a:close/>
                </a:path>
              </a:pathLst>
            </a:custGeom>
            <a:solidFill>
              <a:srgbClr val="F6F5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99755" y="3326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99755" y="5424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99755" y="7521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99755" y="9618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99755" y="11716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99755" y="138137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99755" y="159112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99755" y="180086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99755" y="201060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99755" y="222035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99755" y="243009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>
              <a:off x="99755" y="263984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99755" y="284958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99755" y="305932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>
              <a:off x="99755" y="326907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>
              <a:off x="99755" y="347881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>
              <a:off x="99755" y="368856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99755" y="389830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99755" y="410804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99755" y="431779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>
              <a:off x="99755" y="452753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>
              <a:off x="99755" y="473728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99755" y="494702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99755" y="51567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99755" y="536651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99755" y="55762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99755" y="57860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99755" y="59957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99755" y="62054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>
              <a:off x="99755" y="64152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99755" y="66249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963851" y="188640"/>
              <a:ext cx="0" cy="6552728"/>
            </a:xfrm>
            <a:prstGeom prst="line">
              <a:avLst/>
            </a:prstGeom>
            <a:ln w="63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그룹 48"/>
          <p:cNvGrpSpPr/>
          <p:nvPr/>
        </p:nvGrpSpPr>
        <p:grpSpPr>
          <a:xfrm>
            <a:off x="0" y="428604"/>
            <a:ext cx="3013616" cy="817500"/>
            <a:chOff x="-48479" y="470015"/>
            <a:chExt cx="3672408" cy="654729"/>
          </a:xfrm>
        </p:grpSpPr>
        <p:sp>
          <p:nvSpPr>
            <p:cNvPr id="47" name="직각 삼각형 46"/>
            <p:cNvSpPr/>
            <p:nvPr/>
          </p:nvSpPr>
          <p:spPr>
            <a:xfrm flipH="1" flipV="1">
              <a:off x="-32" y="836712"/>
              <a:ext cx="288032" cy="288032"/>
            </a:xfrm>
            <a:prstGeom prst="rtTriangl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-48479" y="470015"/>
              <a:ext cx="3672408" cy="36004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629658" y="427249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HY동녘B" pitchFamily="18" charset="-127"/>
              <a:ea typeface="HY동녘B" pitchFamily="18" charset="-127"/>
            </a:endParaRPr>
          </a:p>
        </p:txBody>
      </p:sp>
      <p:pic>
        <p:nvPicPr>
          <p:cNvPr id="40" name="그림 39" descr="남녀신호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14752"/>
            <a:ext cx="5286380" cy="3143248"/>
          </a:xfrm>
          <a:prstGeom prst="rect">
            <a:avLst/>
          </a:prstGeom>
        </p:spPr>
      </p:pic>
      <p:sp>
        <p:nvSpPr>
          <p:cNvPr id="41" name="직사각형 40"/>
          <p:cNvSpPr/>
          <p:nvPr/>
        </p:nvSpPr>
        <p:spPr>
          <a:xfrm>
            <a:off x="1142976" y="1071546"/>
            <a:ext cx="50720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dirty="0" smtClean="0">
                <a:latin typeface="HY동녘B" pitchFamily="18" charset="-127"/>
                <a:ea typeface="HY동녘B" pitchFamily="18" charset="-127"/>
              </a:rPr>
              <a:t>BUT, That is not true.</a:t>
            </a:r>
            <a:endParaRPr lang="ko-KR" altLang="en-US" sz="3200" dirty="0"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214414" y="2071678"/>
            <a:ext cx="79295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dirty="0" smtClean="0">
                <a:latin typeface="HY동녘B" pitchFamily="18" charset="-127"/>
                <a:ea typeface="HY동녘B" pitchFamily="18" charset="-127"/>
              </a:rPr>
              <a:t>Both men and women can and must be equally involved in projects of creativity and transcendence.</a:t>
            </a:r>
            <a:endParaRPr lang="ko-KR" altLang="en-US" sz="3200" dirty="0">
              <a:latin typeface="HY동녘B" pitchFamily="18" charset="-127"/>
              <a:ea typeface="HY동녘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6"/>
          <p:cNvGrpSpPr/>
          <p:nvPr/>
        </p:nvGrpSpPr>
        <p:grpSpPr>
          <a:xfrm>
            <a:off x="272468" y="148884"/>
            <a:ext cx="8743027" cy="6552728"/>
            <a:chOff x="99755" y="188640"/>
            <a:chExt cx="8928992" cy="6552728"/>
          </a:xfrm>
        </p:grpSpPr>
        <p:sp>
          <p:nvSpPr>
            <p:cNvPr id="7" name="직사각형 3"/>
            <p:cNvSpPr/>
            <p:nvPr/>
          </p:nvSpPr>
          <p:spPr>
            <a:xfrm>
              <a:off x="99755" y="188640"/>
              <a:ext cx="8928992" cy="6552728"/>
            </a:xfrm>
            <a:custGeom>
              <a:avLst/>
              <a:gdLst/>
              <a:ahLst/>
              <a:cxnLst/>
              <a:rect l="l" t="t" r="r" b="b"/>
              <a:pathLst>
                <a:path w="8928992" h="6552728">
                  <a:moveTo>
                    <a:pt x="228584" y="6041116"/>
                  </a:moveTo>
                  <a:cubicBezTo>
                    <a:pt x="181878" y="6041116"/>
                    <a:pt x="144016" y="6078978"/>
                    <a:pt x="144016" y="6125684"/>
                  </a:cubicBezTo>
                  <a:cubicBezTo>
                    <a:pt x="144016" y="6172390"/>
                    <a:pt x="181878" y="6210252"/>
                    <a:pt x="228584" y="6210252"/>
                  </a:cubicBezTo>
                  <a:cubicBezTo>
                    <a:pt x="275290" y="6210252"/>
                    <a:pt x="313152" y="6172390"/>
                    <a:pt x="313152" y="6125684"/>
                  </a:cubicBezTo>
                  <a:cubicBezTo>
                    <a:pt x="313152" y="6078978"/>
                    <a:pt x="275290" y="6041116"/>
                    <a:pt x="228584" y="6041116"/>
                  </a:cubicBezTo>
                  <a:close/>
                  <a:moveTo>
                    <a:pt x="228584" y="5413435"/>
                  </a:moveTo>
                  <a:cubicBezTo>
                    <a:pt x="181878" y="5413435"/>
                    <a:pt x="144016" y="5451297"/>
                    <a:pt x="144016" y="5498003"/>
                  </a:cubicBezTo>
                  <a:cubicBezTo>
                    <a:pt x="144016" y="5544709"/>
                    <a:pt x="181878" y="5582571"/>
                    <a:pt x="228584" y="5582571"/>
                  </a:cubicBezTo>
                  <a:cubicBezTo>
                    <a:pt x="275290" y="5582571"/>
                    <a:pt x="313152" y="5544709"/>
                    <a:pt x="313152" y="5498003"/>
                  </a:cubicBezTo>
                  <a:cubicBezTo>
                    <a:pt x="313152" y="5451297"/>
                    <a:pt x="275290" y="5413435"/>
                    <a:pt x="228584" y="5413435"/>
                  </a:cubicBezTo>
                  <a:close/>
                  <a:moveTo>
                    <a:pt x="228584" y="4778004"/>
                  </a:moveTo>
                  <a:cubicBezTo>
                    <a:pt x="181878" y="4778004"/>
                    <a:pt x="144016" y="4815866"/>
                    <a:pt x="144016" y="4862572"/>
                  </a:cubicBezTo>
                  <a:cubicBezTo>
                    <a:pt x="144016" y="4909278"/>
                    <a:pt x="181878" y="4947140"/>
                    <a:pt x="228584" y="4947140"/>
                  </a:cubicBezTo>
                  <a:cubicBezTo>
                    <a:pt x="275290" y="4947140"/>
                    <a:pt x="313152" y="4909278"/>
                    <a:pt x="313152" y="4862572"/>
                  </a:cubicBezTo>
                  <a:cubicBezTo>
                    <a:pt x="313152" y="4815866"/>
                    <a:pt x="275290" y="4778004"/>
                    <a:pt x="228584" y="4778004"/>
                  </a:cubicBezTo>
                  <a:close/>
                  <a:moveTo>
                    <a:pt x="228584" y="4150323"/>
                  </a:moveTo>
                  <a:cubicBezTo>
                    <a:pt x="181878" y="4150323"/>
                    <a:pt x="144016" y="4188185"/>
                    <a:pt x="144016" y="4234891"/>
                  </a:cubicBezTo>
                  <a:cubicBezTo>
                    <a:pt x="144016" y="4281597"/>
                    <a:pt x="181878" y="4319459"/>
                    <a:pt x="228584" y="4319459"/>
                  </a:cubicBezTo>
                  <a:cubicBezTo>
                    <a:pt x="275290" y="4319459"/>
                    <a:pt x="313152" y="4281597"/>
                    <a:pt x="313152" y="4234891"/>
                  </a:cubicBezTo>
                  <a:cubicBezTo>
                    <a:pt x="313152" y="4188185"/>
                    <a:pt x="275290" y="4150323"/>
                    <a:pt x="228584" y="4150323"/>
                  </a:cubicBezTo>
                  <a:close/>
                  <a:moveTo>
                    <a:pt x="228584" y="3522642"/>
                  </a:moveTo>
                  <a:cubicBezTo>
                    <a:pt x="181878" y="3522642"/>
                    <a:pt x="144016" y="3560504"/>
                    <a:pt x="144016" y="3607210"/>
                  </a:cubicBezTo>
                  <a:cubicBezTo>
                    <a:pt x="144016" y="3653916"/>
                    <a:pt x="181878" y="3691778"/>
                    <a:pt x="228584" y="3691778"/>
                  </a:cubicBezTo>
                  <a:cubicBezTo>
                    <a:pt x="275290" y="3691778"/>
                    <a:pt x="313152" y="3653916"/>
                    <a:pt x="313152" y="3607210"/>
                  </a:cubicBezTo>
                  <a:cubicBezTo>
                    <a:pt x="313152" y="3560504"/>
                    <a:pt x="275290" y="3522642"/>
                    <a:pt x="228584" y="3522642"/>
                  </a:cubicBezTo>
                  <a:close/>
                  <a:moveTo>
                    <a:pt x="228584" y="2894960"/>
                  </a:moveTo>
                  <a:cubicBezTo>
                    <a:pt x="181878" y="2894960"/>
                    <a:pt x="144016" y="2932822"/>
                    <a:pt x="144016" y="2979528"/>
                  </a:cubicBezTo>
                  <a:cubicBezTo>
                    <a:pt x="144016" y="3026234"/>
                    <a:pt x="181878" y="3064096"/>
                    <a:pt x="228584" y="3064096"/>
                  </a:cubicBezTo>
                  <a:cubicBezTo>
                    <a:pt x="275290" y="3064096"/>
                    <a:pt x="313152" y="3026234"/>
                    <a:pt x="313152" y="2979528"/>
                  </a:cubicBezTo>
                  <a:cubicBezTo>
                    <a:pt x="313152" y="2932822"/>
                    <a:pt x="275290" y="2894960"/>
                    <a:pt x="228584" y="2894960"/>
                  </a:cubicBezTo>
                  <a:close/>
                  <a:moveTo>
                    <a:pt x="228584" y="2267279"/>
                  </a:moveTo>
                  <a:cubicBezTo>
                    <a:pt x="181878" y="2267279"/>
                    <a:pt x="144016" y="2305141"/>
                    <a:pt x="144016" y="2351847"/>
                  </a:cubicBezTo>
                  <a:cubicBezTo>
                    <a:pt x="144016" y="2398553"/>
                    <a:pt x="181878" y="2436415"/>
                    <a:pt x="228584" y="2436415"/>
                  </a:cubicBezTo>
                  <a:cubicBezTo>
                    <a:pt x="275290" y="2436415"/>
                    <a:pt x="313152" y="2398553"/>
                    <a:pt x="313152" y="2351847"/>
                  </a:cubicBezTo>
                  <a:cubicBezTo>
                    <a:pt x="313152" y="2305141"/>
                    <a:pt x="275290" y="2267279"/>
                    <a:pt x="228584" y="2267279"/>
                  </a:cubicBezTo>
                  <a:close/>
                  <a:moveTo>
                    <a:pt x="228584" y="1631849"/>
                  </a:moveTo>
                  <a:cubicBezTo>
                    <a:pt x="181878" y="1631849"/>
                    <a:pt x="144016" y="1669711"/>
                    <a:pt x="144016" y="1716417"/>
                  </a:cubicBezTo>
                  <a:cubicBezTo>
                    <a:pt x="144016" y="1763123"/>
                    <a:pt x="181878" y="1800985"/>
                    <a:pt x="228584" y="1800985"/>
                  </a:cubicBezTo>
                  <a:cubicBezTo>
                    <a:pt x="275290" y="1800985"/>
                    <a:pt x="313152" y="1763123"/>
                    <a:pt x="313152" y="1716417"/>
                  </a:cubicBezTo>
                  <a:cubicBezTo>
                    <a:pt x="313152" y="1669711"/>
                    <a:pt x="275290" y="1631849"/>
                    <a:pt x="228584" y="1631849"/>
                  </a:cubicBezTo>
                  <a:close/>
                  <a:moveTo>
                    <a:pt x="228584" y="1004167"/>
                  </a:moveTo>
                  <a:cubicBezTo>
                    <a:pt x="181878" y="1004167"/>
                    <a:pt x="144016" y="1042029"/>
                    <a:pt x="144016" y="1088735"/>
                  </a:cubicBezTo>
                  <a:cubicBezTo>
                    <a:pt x="144016" y="1135441"/>
                    <a:pt x="181878" y="1173303"/>
                    <a:pt x="228584" y="1173303"/>
                  </a:cubicBezTo>
                  <a:cubicBezTo>
                    <a:pt x="275290" y="1173303"/>
                    <a:pt x="313152" y="1135441"/>
                    <a:pt x="313152" y="1088735"/>
                  </a:cubicBezTo>
                  <a:cubicBezTo>
                    <a:pt x="313152" y="1042029"/>
                    <a:pt x="275290" y="1004167"/>
                    <a:pt x="228584" y="1004167"/>
                  </a:cubicBezTo>
                  <a:close/>
                  <a:moveTo>
                    <a:pt x="228584" y="376486"/>
                  </a:moveTo>
                  <a:cubicBezTo>
                    <a:pt x="181878" y="376486"/>
                    <a:pt x="144016" y="414348"/>
                    <a:pt x="144016" y="461054"/>
                  </a:cubicBezTo>
                  <a:cubicBezTo>
                    <a:pt x="144016" y="507760"/>
                    <a:pt x="181878" y="545622"/>
                    <a:pt x="228584" y="545622"/>
                  </a:cubicBezTo>
                  <a:cubicBezTo>
                    <a:pt x="275290" y="545622"/>
                    <a:pt x="313152" y="507760"/>
                    <a:pt x="313152" y="461054"/>
                  </a:cubicBezTo>
                  <a:cubicBezTo>
                    <a:pt x="313152" y="414348"/>
                    <a:pt x="275290" y="376486"/>
                    <a:pt x="228584" y="376486"/>
                  </a:cubicBezTo>
                  <a:close/>
                  <a:moveTo>
                    <a:pt x="0" y="0"/>
                  </a:moveTo>
                  <a:lnTo>
                    <a:pt x="8928992" y="0"/>
                  </a:lnTo>
                  <a:lnTo>
                    <a:pt x="8928992" y="6552728"/>
                  </a:lnTo>
                  <a:lnTo>
                    <a:pt x="0" y="6552728"/>
                  </a:lnTo>
                  <a:close/>
                </a:path>
              </a:pathLst>
            </a:custGeom>
            <a:solidFill>
              <a:srgbClr val="F6F5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99755" y="3326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99755" y="5424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99755" y="7521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99755" y="9618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99755" y="11716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99755" y="138137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99755" y="159112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99755" y="180086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99755" y="201060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99755" y="222035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99755" y="243009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>
              <a:off x="99755" y="263984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99755" y="284958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99755" y="305932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>
              <a:off x="99755" y="326907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>
              <a:off x="99755" y="347881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>
              <a:off x="99755" y="368856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99755" y="389830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99755" y="410804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99755" y="431779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>
              <a:off x="99755" y="452753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>
              <a:off x="99755" y="473728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99755" y="494702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99755" y="51567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99755" y="536651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99755" y="55762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99755" y="57860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99755" y="59957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99755" y="62054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>
              <a:off x="99755" y="64152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99755" y="66249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963851" y="188640"/>
              <a:ext cx="0" cy="6552728"/>
            </a:xfrm>
            <a:prstGeom prst="line">
              <a:avLst/>
            </a:prstGeom>
            <a:ln w="63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629658" y="427249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HY동녘B" pitchFamily="18" charset="-127"/>
                <a:ea typeface="HY동녘B" pitchFamily="18" charset="-127"/>
              </a:rPr>
              <a:t>01 CONTENTS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1142976" y="500042"/>
            <a:ext cx="73581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Why ,of all things, should Sylvia Plath choose the ‘Lazarus’ ?</a:t>
            </a:r>
            <a:endParaRPr lang="ko-KR" altLang="en-US" sz="3200" dirty="0">
              <a:solidFill>
                <a:schemeClr val="accent3"/>
              </a:solidFill>
              <a:latin typeface="HY동녘B" pitchFamily="18" charset="-127"/>
              <a:ea typeface="HY동녘B" pitchFamily="18" charset="-127"/>
            </a:endParaRPr>
          </a:p>
        </p:txBody>
      </p:sp>
      <p:pic>
        <p:nvPicPr>
          <p:cNvPr id="41" name="그림 40" descr="나자로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7222" y="1857364"/>
            <a:ext cx="5000660" cy="4643464"/>
          </a:xfrm>
          <a:prstGeom prst="rect">
            <a:avLst/>
          </a:prstGeom>
        </p:spPr>
      </p:pic>
      <p:sp>
        <p:nvSpPr>
          <p:cNvPr id="44" name="직사각형 43"/>
          <p:cNvSpPr/>
          <p:nvPr/>
        </p:nvSpPr>
        <p:spPr>
          <a:xfrm>
            <a:off x="4786314" y="2143116"/>
            <a:ext cx="39850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 smtClean="0">
                <a:latin typeface="HY동녘B" pitchFamily="18" charset="-127"/>
                <a:ea typeface="HY동녘B" pitchFamily="18" charset="-127"/>
              </a:rPr>
              <a:t>Lazarus is the character in the bible</a:t>
            </a:r>
            <a:r>
              <a:rPr lang="en-US" altLang="ko-KR" sz="2400" dirty="0" smtClean="0">
                <a:solidFill>
                  <a:schemeClr val="bg1"/>
                </a:solidFill>
              </a:rPr>
              <a:t>.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4572000" y="3214686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HY동녘B" pitchFamily="18" charset="-127"/>
                <a:ea typeface="HY동녘B" pitchFamily="18" charset="-127"/>
              </a:rPr>
              <a:t>Miracle- </a:t>
            </a:r>
            <a:r>
              <a:rPr lang="en-US" sz="2000" dirty="0" err="1" smtClean="0">
                <a:latin typeface="HY동녘B" pitchFamily="18" charset="-127"/>
                <a:ea typeface="HY동녘B" pitchFamily="18" charset="-127"/>
              </a:rPr>
              <a:t>rivival</a:t>
            </a:r>
            <a:endParaRPr lang="en-US" sz="2000" dirty="0" smtClean="0">
              <a:latin typeface="HY동녘B" pitchFamily="18" charset="-127"/>
              <a:ea typeface="HY동녘B" pitchFamily="18" charset="-127"/>
            </a:endParaRPr>
          </a:p>
          <a:p>
            <a:endParaRPr lang="en-US" sz="2000" dirty="0" smtClean="0">
              <a:latin typeface="HY동녘B" pitchFamily="18" charset="-127"/>
              <a:ea typeface="HY동녘B" pitchFamily="18" charset="-127"/>
            </a:endParaRPr>
          </a:p>
          <a:p>
            <a:r>
              <a:rPr lang="en-US" sz="2000" dirty="0" smtClean="0">
                <a:latin typeface="HY동녘B" pitchFamily="18" charset="-127"/>
                <a:ea typeface="HY동녘B" pitchFamily="18" charset="-127"/>
              </a:rPr>
              <a:t>he has his meaning of existence through the death.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6"/>
          <p:cNvGrpSpPr/>
          <p:nvPr/>
        </p:nvGrpSpPr>
        <p:grpSpPr>
          <a:xfrm>
            <a:off x="0" y="0"/>
            <a:ext cx="8743027" cy="6552728"/>
            <a:chOff x="99755" y="188640"/>
            <a:chExt cx="8928992" cy="6552728"/>
          </a:xfrm>
        </p:grpSpPr>
        <p:sp>
          <p:nvSpPr>
            <p:cNvPr id="7" name="직사각형 3"/>
            <p:cNvSpPr/>
            <p:nvPr/>
          </p:nvSpPr>
          <p:spPr>
            <a:xfrm>
              <a:off x="99755" y="188640"/>
              <a:ext cx="8928992" cy="6552728"/>
            </a:xfrm>
            <a:custGeom>
              <a:avLst/>
              <a:gdLst/>
              <a:ahLst/>
              <a:cxnLst/>
              <a:rect l="l" t="t" r="r" b="b"/>
              <a:pathLst>
                <a:path w="8928992" h="6552728">
                  <a:moveTo>
                    <a:pt x="228584" y="6041116"/>
                  </a:moveTo>
                  <a:cubicBezTo>
                    <a:pt x="181878" y="6041116"/>
                    <a:pt x="144016" y="6078978"/>
                    <a:pt x="144016" y="6125684"/>
                  </a:cubicBezTo>
                  <a:cubicBezTo>
                    <a:pt x="144016" y="6172390"/>
                    <a:pt x="181878" y="6210252"/>
                    <a:pt x="228584" y="6210252"/>
                  </a:cubicBezTo>
                  <a:cubicBezTo>
                    <a:pt x="275290" y="6210252"/>
                    <a:pt x="313152" y="6172390"/>
                    <a:pt x="313152" y="6125684"/>
                  </a:cubicBezTo>
                  <a:cubicBezTo>
                    <a:pt x="313152" y="6078978"/>
                    <a:pt x="275290" y="6041116"/>
                    <a:pt x="228584" y="6041116"/>
                  </a:cubicBezTo>
                  <a:close/>
                  <a:moveTo>
                    <a:pt x="228584" y="5413435"/>
                  </a:moveTo>
                  <a:cubicBezTo>
                    <a:pt x="181878" y="5413435"/>
                    <a:pt x="144016" y="5451297"/>
                    <a:pt x="144016" y="5498003"/>
                  </a:cubicBezTo>
                  <a:cubicBezTo>
                    <a:pt x="144016" y="5544709"/>
                    <a:pt x="181878" y="5582571"/>
                    <a:pt x="228584" y="5582571"/>
                  </a:cubicBezTo>
                  <a:cubicBezTo>
                    <a:pt x="275290" y="5582571"/>
                    <a:pt x="313152" y="5544709"/>
                    <a:pt x="313152" y="5498003"/>
                  </a:cubicBezTo>
                  <a:cubicBezTo>
                    <a:pt x="313152" y="5451297"/>
                    <a:pt x="275290" y="5413435"/>
                    <a:pt x="228584" y="5413435"/>
                  </a:cubicBezTo>
                  <a:close/>
                  <a:moveTo>
                    <a:pt x="228584" y="4778004"/>
                  </a:moveTo>
                  <a:cubicBezTo>
                    <a:pt x="181878" y="4778004"/>
                    <a:pt x="144016" y="4815866"/>
                    <a:pt x="144016" y="4862572"/>
                  </a:cubicBezTo>
                  <a:cubicBezTo>
                    <a:pt x="144016" y="4909278"/>
                    <a:pt x="181878" y="4947140"/>
                    <a:pt x="228584" y="4947140"/>
                  </a:cubicBezTo>
                  <a:cubicBezTo>
                    <a:pt x="275290" y="4947140"/>
                    <a:pt x="313152" y="4909278"/>
                    <a:pt x="313152" y="4862572"/>
                  </a:cubicBezTo>
                  <a:cubicBezTo>
                    <a:pt x="313152" y="4815866"/>
                    <a:pt x="275290" y="4778004"/>
                    <a:pt x="228584" y="4778004"/>
                  </a:cubicBezTo>
                  <a:close/>
                  <a:moveTo>
                    <a:pt x="228584" y="4150323"/>
                  </a:moveTo>
                  <a:cubicBezTo>
                    <a:pt x="181878" y="4150323"/>
                    <a:pt x="144016" y="4188185"/>
                    <a:pt x="144016" y="4234891"/>
                  </a:cubicBezTo>
                  <a:cubicBezTo>
                    <a:pt x="144016" y="4281597"/>
                    <a:pt x="181878" y="4319459"/>
                    <a:pt x="228584" y="4319459"/>
                  </a:cubicBezTo>
                  <a:cubicBezTo>
                    <a:pt x="275290" y="4319459"/>
                    <a:pt x="313152" y="4281597"/>
                    <a:pt x="313152" y="4234891"/>
                  </a:cubicBezTo>
                  <a:cubicBezTo>
                    <a:pt x="313152" y="4188185"/>
                    <a:pt x="275290" y="4150323"/>
                    <a:pt x="228584" y="4150323"/>
                  </a:cubicBezTo>
                  <a:close/>
                  <a:moveTo>
                    <a:pt x="228584" y="3522642"/>
                  </a:moveTo>
                  <a:cubicBezTo>
                    <a:pt x="181878" y="3522642"/>
                    <a:pt x="144016" y="3560504"/>
                    <a:pt x="144016" y="3607210"/>
                  </a:cubicBezTo>
                  <a:cubicBezTo>
                    <a:pt x="144016" y="3653916"/>
                    <a:pt x="181878" y="3691778"/>
                    <a:pt x="228584" y="3691778"/>
                  </a:cubicBezTo>
                  <a:cubicBezTo>
                    <a:pt x="275290" y="3691778"/>
                    <a:pt x="313152" y="3653916"/>
                    <a:pt x="313152" y="3607210"/>
                  </a:cubicBezTo>
                  <a:cubicBezTo>
                    <a:pt x="313152" y="3560504"/>
                    <a:pt x="275290" y="3522642"/>
                    <a:pt x="228584" y="3522642"/>
                  </a:cubicBezTo>
                  <a:close/>
                  <a:moveTo>
                    <a:pt x="228584" y="2894960"/>
                  </a:moveTo>
                  <a:cubicBezTo>
                    <a:pt x="181878" y="2894960"/>
                    <a:pt x="144016" y="2932822"/>
                    <a:pt x="144016" y="2979528"/>
                  </a:cubicBezTo>
                  <a:cubicBezTo>
                    <a:pt x="144016" y="3026234"/>
                    <a:pt x="181878" y="3064096"/>
                    <a:pt x="228584" y="3064096"/>
                  </a:cubicBezTo>
                  <a:cubicBezTo>
                    <a:pt x="275290" y="3064096"/>
                    <a:pt x="313152" y="3026234"/>
                    <a:pt x="313152" y="2979528"/>
                  </a:cubicBezTo>
                  <a:cubicBezTo>
                    <a:pt x="313152" y="2932822"/>
                    <a:pt x="275290" y="2894960"/>
                    <a:pt x="228584" y="2894960"/>
                  </a:cubicBezTo>
                  <a:close/>
                  <a:moveTo>
                    <a:pt x="228584" y="2267279"/>
                  </a:moveTo>
                  <a:cubicBezTo>
                    <a:pt x="181878" y="2267279"/>
                    <a:pt x="144016" y="2305141"/>
                    <a:pt x="144016" y="2351847"/>
                  </a:cubicBezTo>
                  <a:cubicBezTo>
                    <a:pt x="144016" y="2398553"/>
                    <a:pt x="181878" y="2436415"/>
                    <a:pt x="228584" y="2436415"/>
                  </a:cubicBezTo>
                  <a:cubicBezTo>
                    <a:pt x="275290" y="2436415"/>
                    <a:pt x="313152" y="2398553"/>
                    <a:pt x="313152" y="2351847"/>
                  </a:cubicBezTo>
                  <a:cubicBezTo>
                    <a:pt x="313152" y="2305141"/>
                    <a:pt x="275290" y="2267279"/>
                    <a:pt x="228584" y="2267279"/>
                  </a:cubicBezTo>
                  <a:close/>
                  <a:moveTo>
                    <a:pt x="228584" y="1631849"/>
                  </a:moveTo>
                  <a:cubicBezTo>
                    <a:pt x="181878" y="1631849"/>
                    <a:pt x="144016" y="1669711"/>
                    <a:pt x="144016" y="1716417"/>
                  </a:cubicBezTo>
                  <a:cubicBezTo>
                    <a:pt x="144016" y="1763123"/>
                    <a:pt x="181878" y="1800985"/>
                    <a:pt x="228584" y="1800985"/>
                  </a:cubicBezTo>
                  <a:cubicBezTo>
                    <a:pt x="275290" y="1800985"/>
                    <a:pt x="313152" y="1763123"/>
                    <a:pt x="313152" y="1716417"/>
                  </a:cubicBezTo>
                  <a:cubicBezTo>
                    <a:pt x="313152" y="1669711"/>
                    <a:pt x="275290" y="1631849"/>
                    <a:pt x="228584" y="1631849"/>
                  </a:cubicBezTo>
                  <a:close/>
                  <a:moveTo>
                    <a:pt x="228584" y="1004167"/>
                  </a:moveTo>
                  <a:cubicBezTo>
                    <a:pt x="181878" y="1004167"/>
                    <a:pt x="144016" y="1042029"/>
                    <a:pt x="144016" y="1088735"/>
                  </a:cubicBezTo>
                  <a:cubicBezTo>
                    <a:pt x="144016" y="1135441"/>
                    <a:pt x="181878" y="1173303"/>
                    <a:pt x="228584" y="1173303"/>
                  </a:cubicBezTo>
                  <a:cubicBezTo>
                    <a:pt x="275290" y="1173303"/>
                    <a:pt x="313152" y="1135441"/>
                    <a:pt x="313152" y="1088735"/>
                  </a:cubicBezTo>
                  <a:cubicBezTo>
                    <a:pt x="313152" y="1042029"/>
                    <a:pt x="275290" y="1004167"/>
                    <a:pt x="228584" y="1004167"/>
                  </a:cubicBezTo>
                  <a:close/>
                  <a:moveTo>
                    <a:pt x="228584" y="376486"/>
                  </a:moveTo>
                  <a:cubicBezTo>
                    <a:pt x="181878" y="376486"/>
                    <a:pt x="144016" y="414348"/>
                    <a:pt x="144016" y="461054"/>
                  </a:cubicBezTo>
                  <a:cubicBezTo>
                    <a:pt x="144016" y="507760"/>
                    <a:pt x="181878" y="545622"/>
                    <a:pt x="228584" y="545622"/>
                  </a:cubicBezTo>
                  <a:cubicBezTo>
                    <a:pt x="275290" y="545622"/>
                    <a:pt x="313152" y="507760"/>
                    <a:pt x="313152" y="461054"/>
                  </a:cubicBezTo>
                  <a:cubicBezTo>
                    <a:pt x="313152" y="414348"/>
                    <a:pt x="275290" y="376486"/>
                    <a:pt x="228584" y="376486"/>
                  </a:cubicBezTo>
                  <a:close/>
                  <a:moveTo>
                    <a:pt x="0" y="0"/>
                  </a:moveTo>
                  <a:lnTo>
                    <a:pt x="8928992" y="0"/>
                  </a:lnTo>
                  <a:lnTo>
                    <a:pt x="8928992" y="6552728"/>
                  </a:lnTo>
                  <a:lnTo>
                    <a:pt x="0" y="6552728"/>
                  </a:lnTo>
                  <a:close/>
                </a:path>
              </a:pathLst>
            </a:custGeom>
            <a:solidFill>
              <a:srgbClr val="F6F5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99755" y="3326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99755" y="5424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99755" y="7521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99755" y="9618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99755" y="11716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99755" y="138137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99755" y="159112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99755" y="180086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99755" y="201060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99755" y="222035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99755" y="243009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>
              <a:off x="99755" y="263984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99755" y="284958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99755" y="305932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>
              <a:off x="99755" y="326907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>
              <a:off x="99755" y="347881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>
              <a:off x="99755" y="368856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99755" y="389830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99755" y="410804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99755" y="431779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>
              <a:off x="99755" y="452753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>
              <a:off x="99755" y="473728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99755" y="494702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99755" y="51567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99755" y="536651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99755" y="55762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99755" y="57860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99755" y="59957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99755" y="62054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>
              <a:off x="99755" y="64152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99755" y="66249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963851" y="188640"/>
              <a:ext cx="0" cy="6552728"/>
            </a:xfrm>
            <a:prstGeom prst="line">
              <a:avLst/>
            </a:prstGeom>
            <a:ln w="63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629658" y="427249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785786" y="428604"/>
            <a:ext cx="72866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Literary device-paradox</a:t>
            </a:r>
            <a:endParaRPr lang="ko-KR" altLang="en-US" sz="4000" dirty="0">
              <a:solidFill>
                <a:schemeClr val="accent3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642910" y="1500174"/>
            <a:ext cx="75009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ko-KR" sz="3200" dirty="0" smtClean="0">
                <a:latin typeface="HY동녘B" pitchFamily="18" charset="-127"/>
                <a:ea typeface="HY동녘B" pitchFamily="18" charset="-127"/>
              </a:rPr>
              <a:t>1. Miracle became curse.</a:t>
            </a:r>
          </a:p>
          <a:p>
            <a:pPr>
              <a:buNone/>
            </a:pPr>
            <a:endParaRPr lang="en-US" altLang="ko-KR" sz="3200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sz="3200" dirty="0" smtClean="0">
                <a:latin typeface="HY동녘B" pitchFamily="18" charset="-127"/>
                <a:ea typeface="HY동녘B" pitchFamily="18" charset="-127"/>
              </a:rPr>
              <a:t>2. </a:t>
            </a:r>
            <a:r>
              <a:rPr lang="en-US" sz="3200" dirty="0" smtClean="0">
                <a:latin typeface="HY동녘B" pitchFamily="18" charset="-127"/>
                <a:ea typeface="HY동녘B" pitchFamily="18" charset="-127"/>
              </a:rPr>
              <a:t>she is a heroine of miracle but spectacle</a:t>
            </a:r>
          </a:p>
          <a:p>
            <a:pPr>
              <a:buNone/>
            </a:pPr>
            <a:endParaRPr lang="en-US" altLang="ko-KR" sz="3200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sz="3200" dirty="0" smtClean="0">
                <a:latin typeface="HY동녘B" pitchFamily="18" charset="-127"/>
                <a:ea typeface="HY동녘B" pitchFamily="18" charset="-127"/>
              </a:rPr>
              <a:t>3. </a:t>
            </a:r>
            <a:r>
              <a:rPr lang="en-US" sz="3200" dirty="0" smtClean="0">
                <a:latin typeface="HY동녘B" pitchFamily="18" charset="-127"/>
                <a:ea typeface="HY동녘B" pitchFamily="18" charset="-127"/>
              </a:rPr>
              <a:t>Charge for the reviving</a:t>
            </a:r>
          </a:p>
          <a:p>
            <a:pPr>
              <a:buNone/>
            </a:pPr>
            <a:endParaRPr lang="en-US" altLang="ko-KR" sz="3200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sz="3200" dirty="0" smtClean="0">
                <a:latin typeface="HY동녘B" pitchFamily="18" charset="-127"/>
                <a:ea typeface="HY동녘B" pitchFamily="18" charset="-127"/>
              </a:rPr>
              <a:t>4. Paradox of ending- women as </a:t>
            </a:r>
            <a:r>
              <a:rPr lang="en-US" altLang="ko-KR" sz="3200" dirty="0" err="1" smtClean="0">
                <a:latin typeface="HY동녘B" pitchFamily="18" charset="-127"/>
                <a:ea typeface="HY동녘B" pitchFamily="18" charset="-127"/>
              </a:rPr>
              <a:t>becaming</a:t>
            </a:r>
            <a:r>
              <a:rPr lang="en-US" altLang="ko-KR" sz="3200" dirty="0" smtClean="0">
                <a:latin typeface="HY동녘B" pitchFamily="18" charset="-127"/>
                <a:ea typeface="HY동녘B" pitchFamily="18" charset="-127"/>
              </a:rPr>
              <a:t> fire and men eaten like air </a:t>
            </a:r>
            <a:endParaRPr lang="ko-KR" altLang="en-US" sz="3200" dirty="0">
              <a:latin typeface="HY동녘B" pitchFamily="18" charset="-127"/>
              <a:ea typeface="HY동녘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6"/>
          <p:cNvGrpSpPr/>
          <p:nvPr/>
        </p:nvGrpSpPr>
        <p:grpSpPr>
          <a:xfrm>
            <a:off x="142844" y="0"/>
            <a:ext cx="8743027" cy="6552728"/>
            <a:chOff x="99755" y="188640"/>
            <a:chExt cx="8928992" cy="6552728"/>
          </a:xfrm>
        </p:grpSpPr>
        <p:sp>
          <p:nvSpPr>
            <p:cNvPr id="7" name="직사각형 3"/>
            <p:cNvSpPr/>
            <p:nvPr/>
          </p:nvSpPr>
          <p:spPr>
            <a:xfrm>
              <a:off x="99755" y="188640"/>
              <a:ext cx="8928992" cy="6552728"/>
            </a:xfrm>
            <a:custGeom>
              <a:avLst/>
              <a:gdLst/>
              <a:ahLst/>
              <a:cxnLst/>
              <a:rect l="l" t="t" r="r" b="b"/>
              <a:pathLst>
                <a:path w="8928992" h="6552728">
                  <a:moveTo>
                    <a:pt x="228584" y="6041116"/>
                  </a:moveTo>
                  <a:cubicBezTo>
                    <a:pt x="181878" y="6041116"/>
                    <a:pt x="144016" y="6078978"/>
                    <a:pt x="144016" y="6125684"/>
                  </a:cubicBezTo>
                  <a:cubicBezTo>
                    <a:pt x="144016" y="6172390"/>
                    <a:pt x="181878" y="6210252"/>
                    <a:pt x="228584" y="6210252"/>
                  </a:cubicBezTo>
                  <a:cubicBezTo>
                    <a:pt x="275290" y="6210252"/>
                    <a:pt x="313152" y="6172390"/>
                    <a:pt x="313152" y="6125684"/>
                  </a:cubicBezTo>
                  <a:cubicBezTo>
                    <a:pt x="313152" y="6078978"/>
                    <a:pt x="275290" y="6041116"/>
                    <a:pt x="228584" y="6041116"/>
                  </a:cubicBezTo>
                  <a:close/>
                  <a:moveTo>
                    <a:pt x="228584" y="5413435"/>
                  </a:moveTo>
                  <a:cubicBezTo>
                    <a:pt x="181878" y="5413435"/>
                    <a:pt x="144016" y="5451297"/>
                    <a:pt x="144016" y="5498003"/>
                  </a:cubicBezTo>
                  <a:cubicBezTo>
                    <a:pt x="144016" y="5544709"/>
                    <a:pt x="181878" y="5582571"/>
                    <a:pt x="228584" y="5582571"/>
                  </a:cubicBezTo>
                  <a:cubicBezTo>
                    <a:pt x="275290" y="5582571"/>
                    <a:pt x="313152" y="5544709"/>
                    <a:pt x="313152" y="5498003"/>
                  </a:cubicBezTo>
                  <a:cubicBezTo>
                    <a:pt x="313152" y="5451297"/>
                    <a:pt x="275290" y="5413435"/>
                    <a:pt x="228584" y="5413435"/>
                  </a:cubicBezTo>
                  <a:close/>
                  <a:moveTo>
                    <a:pt x="228584" y="4778004"/>
                  </a:moveTo>
                  <a:cubicBezTo>
                    <a:pt x="181878" y="4778004"/>
                    <a:pt x="144016" y="4815866"/>
                    <a:pt x="144016" y="4862572"/>
                  </a:cubicBezTo>
                  <a:cubicBezTo>
                    <a:pt x="144016" y="4909278"/>
                    <a:pt x="181878" y="4947140"/>
                    <a:pt x="228584" y="4947140"/>
                  </a:cubicBezTo>
                  <a:cubicBezTo>
                    <a:pt x="275290" y="4947140"/>
                    <a:pt x="313152" y="4909278"/>
                    <a:pt x="313152" y="4862572"/>
                  </a:cubicBezTo>
                  <a:cubicBezTo>
                    <a:pt x="313152" y="4815866"/>
                    <a:pt x="275290" y="4778004"/>
                    <a:pt x="228584" y="4778004"/>
                  </a:cubicBezTo>
                  <a:close/>
                  <a:moveTo>
                    <a:pt x="228584" y="4150323"/>
                  </a:moveTo>
                  <a:cubicBezTo>
                    <a:pt x="181878" y="4150323"/>
                    <a:pt x="144016" y="4188185"/>
                    <a:pt x="144016" y="4234891"/>
                  </a:cubicBezTo>
                  <a:cubicBezTo>
                    <a:pt x="144016" y="4281597"/>
                    <a:pt x="181878" y="4319459"/>
                    <a:pt x="228584" y="4319459"/>
                  </a:cubicBezTo>
                  <a:cubicBezTo>
                    <a:pt x="275290" y="4319459"/>
                    <a:pt x="313152" y="4281597"/>
                    <a:pt x="313152" y="4234891"/>
                  </a:cubicBezTo>
                  <a:cubicBezTo>
                    <a:pt x="313152" y="4188185"/>
                    <a:pt x="275290" y="4150323"/>
                    <a:pt x="228584" y="4150323"/>
                  </a:cubicBezTo>
                  <a:close/>
                  <a:moveTo>
                    <a:pt x="228584" y="3522642"/>
                  </a:moveTo>
                  <a:cubicBezTo>
                    <a:pt x="181878" y="3522642"/>
                    <a:pt x="144016" y="3560504"/>
                    <a:pt x="144016" y="3607210"/>
                  </a:cubicBezTo>
                  <a:cubicBezTo>
                    <a:pt x="144016" y="3653916"/>
                    <a:pt x="181878" y="3691778"/>
                    <a:pt x="228584" y="3691778"/>
                  </a:cubicBezTo>
                  <a:cubicBezTo>
                    <a:pt x="275290" y="3691778"/>
                    <a:pt x="313152" y="3653916"/>
                    <a:pt x="313152" y="3607210"/>
                  </a:cubicBezTo>
                  <a:cubicBezTo>
                    <a:pt x="313152" y="3560504"/>
                    <a:pt x="275290" y="3522642"/>
                    <a:pt x="228584" y="3522642"/>
                  </a:cubicBezTo>
                  <a:close/>
                  <a:moveTo>
                    <a:pt x="228584" y="2894960"/>
                  </a:moveTo>
                  <a:cubicBezTo>
                    <a:pt x="181878" y="2894960"/>
                    <a:pt x="144016" y="2932822"/>
                    <a:pt x="144016" y="2979528"/>
                  </a:cubicBezTo>
                  <a:cubicBezTo>
                    <a:pt x="144016" y="3026234"/>
                    <a:pt x="181878" y="3064096"/>
                    <a:pt x="228584" y="3064096"/>
                  </a:cubicBezTo>
                  <a:cubicBezTo>
                    <a:pt x="275290" y="3064096"/>
                    <a:pt x="313152" y="3026234"/>
                    <a:pt x="313152" y="2979528"/>
                  </a:cubicBezTo>
                  <a:cubicBezTo>
                    <a:pt x="313152" y="2932822"/>
                    <a:pt x="275290" y="2894960"/>
                    <a:pt x="228584" y="2894960"/>
                  </a:cubicBezTo>
                  <a:close/>
                  <a:moveTo>
                    <a:pt x="228584" y="2267279"/>
                  </a:moveTo>
                  <a:cubicBezTo>
                    <a:pt x="181878" y="2267279"/>
                    <a:pt x="144016" y="2305141"/>
                    <a:pt x="144016" y="2351847"/>
                  </a:cubicBezTo>
                  <a:cubicBezTo>
                    <a:pt x="144016" y="2398553"/>
                    <a:pt x="181878" y="2436415"/>
                    <a:pt x="228584" y="2436415"/>
                  </a:cubicBezTo>
                  <a:cubicBezTo>
                    <a:pt x="275290" y="2436415"/>
                    <a:pt x="313152" y="2398553"/>
                    <a:pt x="313152" y="2351847"/>
                  </a:cubicBezTo>
                  <a:cubicBezTo>
                    <a:pt x="313152" y="2305141"/>
                    <a:pt x="275290" y="2267279"/>
                    <a:pt x="228584" y="2267279"/>
                  </a:cubicBezTo>
                  <a:close/>
                  <a:moveTo>
                    <a:pt x="228584" y="1631849"/>
                  </a:moveTo>
                  <a:cubicBezTo>
                    <a:pt x="181878" y="1631849"/>
                    <a:pt x="144016" y="1669711"/>
                    <a:pt x="144016" y="1716417"/>
                  </a:cubicBezTo>
                  <a:cubicBezTo>
                    <a:pt x="144016" y="1763123"/>
                    <a:pt x="181878" y="1800985"/>
                    <a:pt x="228584" y="1800985"/>
                  </a:cubicBezTo>
                  <a:cubicBezTo>
                    <a:pt x="275290" y="1800985"/>
                    <a:pt x="313152" y="1763123"/>
                    <a:pt x="313152" y="1716417"/>
                  </a:cubicBezTo>
                  <a:cubicBezTo>
                    <a:pt x="313152" y="1669711"/>
                    <a:pt x="275290" y="1631849"/>
                    <a:pt x="228584" y="1631849"/>
                  </a:cubicBezTo>
                  <a:close/>
                  <a:moveTo>
                    <a:pt x="228584" y="1004167"/>
                  </a:moveTo>
                  <a:cubicBezTo>
                    <a:pt x="181878" y="1004167"/>
                    <a:pt x="144016" y="1042029"/>
                    <a:pt x="144016" y="1088735"/>
                  </a:cubicBezTo>
                  <a:cubicBezTo>
                    <a:pt x="144016" y="1135441"/>
                    <a:pt x="181878" y="1173303"/>
                    <a:pt x="228584" y="1173303"/>
                  </a:cubicBezTo>
                  <a:cubicBezTo>
                    <a:pt x="275290" y="1173303"/>
                    <a:pt x="313152" y="1135441"/>
                    <a:pt x="313152" y="1088735"/>
                  </a:cubicBezTo>
                  <a:cubicBezTo>
                    <a:pt x="313152" y="1042029"/>
                    <a:pt x="275290" y="1004167"/>
                    <a:pt x="228584" y="1004167"/>
                  </a:cubicBezTo>
                  <a:close/>
                  <a:moveTo>
                    <a:pt x="228584" y="376486"/>
                  </a:moveTo>
                  <a:cubicBezTo>
                    <a:pt x="181878" y="376486"/>
                    <a:pt x="144016" y="414348"/>
                    <a:pt x="144016" y="461054"/>
                  </a:cubicBezTo>
                  <a:cubicBezTo>
                    <a:pt x="144016" y="507760"/>
                    <a:pt x="181878" y="545622"/>
                    <a:pt x="228584" y="545622"/>
                  </a:cubicBezTo>
                  <a:cubicBezTo>
                    <a:pt x="275290" y="545622"/>
                    <a:pt x="313152" y="507760"/>
                    <a:pt x="313152" y="461054"/>
                  </a:cubicBezTo>
                  <a:cubicBezTo>
                    <a:pt x="313152" y="414348"/>
                    <a:pt x="275290" y="376486"/>
                    <a:pt x="228584" y="376486"/>
                  </a:cubicBezTo>
                  <a:close/>
                  <a:moveTo>
                    <a:pt x="0" y="0"/>
                  </a:moveTo>
                  <a:lnTo>
                    <a:pt x="8928992" y="0"/>
                  </a:lnTo>
                  <a:lnTo>
                    <a:pt x="8928992" y="6552728"/>
                  </a:lnTo>
                  <a:lnTo>
                    <a:pt x="0" y="6552728"/>
                  </a:lnTo>
                  <a:close/>
                </a:path>
              </a:pathLst>
            </a:custGeom>
            <a:solidFill>
              <a:srgbClr val="F6F5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99755" y="3326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99755" y="5424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99755" y="7521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99755" y="9618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99755" y="11716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99755" y="138137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99755" y="159112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99755" y="180086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99755" y="201060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99755" y="222035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99755" y="243009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>
              <a:off x="99755" y="263984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99755" y="284958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99755" y="305932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>
              <a:off x="99755" y="326907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>
              <a:off x="99755" y="347881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>
              <a:off x="99755" y="368856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99755" y="389830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99755" y="410804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99755" y="431779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>
              <a:off x="99755" y="452753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>
              <a:off x="99755" y="473728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99755" y="494702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99755" y="51567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99755" y="536651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99755" y="5576256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99755" y="5786000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99755" y="5995744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99755" y="620548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>
              <a:off x="99755" y="6415232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99755" y="6624968"/>
              <a:ext cx="8928992" cy="0"/>
            </a:xfrm>
            <a:prstGeom prst="line">
              <a:avLst/>
            </a:prstGeom>
            <a:ln w="63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963851" y="188640"/>
              <a:ext cx="0" cy="6552728"/>
            </a:xfrm>
            <a:prstGeom prst="line">
              <a:avLst/>
            </a:prstGeom>
            <a:ln w="63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629658" y="427249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1500166" y="571480"/>
            <a:ext cx="62865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1. Miracle became curse</a:t>
            </a:r>
            <a:r>
              <a:rPr lang="en-US" altLang="ko-KR" sz="4000" dirty="0" smtClean="0"/>
              <a:t>.</a:t>
            </a:r>
            <a:br>
              <a:rPr lang="en-US" altLang="ko-KR" sz="4000" dirty="0" smtClean="0"/>
            </a:br>
            <a:endParaRPr lang="ko-KR" altLang="en-US" sz="4000" dirty="0"/>
          </a:p>
        </p:txBody>
      </p:sp>
      <p:sp>
        <p:nvSpPr>
          <p:cNvPr id="41" name="직사각형 40"/>
          <p:cNvSpPr/>
          <p:nvPr/>
        </p:nvSpPr>
        <p:spPr>
          <a:xfrm>
            <a:off x="1142976" y="1785926"/>
            <a:ext cx="657228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ko-KR" sz="2600" dirty="0" smtClean="0">
                <a:latin typeface="HY동녘B" pitchFamily="18" charset="-127"/>
                <a:ea typeface="HY동녘B" pitchFamily="18" charset="-127"/>
              </a:rPr>
              <a:t>In general, revival is a miracle and </a:t>
            </a:r>
            <a:r>
              <a:rPr lang="en-US" altLang="ko-KR" sz="2600" dirty="0" err="1" smtClean="0">
                <a:latin typeface="HY동녘B" pitchFamily="18" charset="-127"/>
                <a:ea typeface="HY동녘B" pitchFamily="18" charset="-127"/>
              </a:rPr>
              <a:t>concidered</a:t>
            </a:r>
            <a:r>
              <a:rPr lang="en-US" altLang="ko-KR" sz="2600" dirty="0" smtClean="0">
                <a:latin typeface="HY동녘B" pitchFamily="18" charset="-127"/>
                <a:ea typeface="HY동녘B" pitchFamily="18" charset="-127"/>
              </a:rPr>
              <a:t> sacred thing</a:t>
            </a:r>
          </a:p>
          <a:p>
            <a:pPr>
              <a:buNone/>
            </a:pPr>
            <a:endParaRPr lang="en-US" altLang="ko-KR" sz="2600" dirty="0" smtClean="0">
              <a:latin typeface="HY동녘B" pitchFamily="18" charset="-127"/>
              <a:ea typeface="HY동녘B" pitchFamily="18" charset="-127"/>
            </a:endParaRPr>
          </a:p>
          <a:p>
            <a:endParaRPr lang="en-US" altLang="ko-KR" sz="2600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sz="2600" dirty="0" smtClean="0">
                <a:latin typeface="HY동녘B" pitchFamily="18" charset="-127"/>
                <a:ea typeface="HY동녘B" pitchFamily="18" charset="-127"/>
              </a:rPr>
              <a:t>But in this poem, miracle is a curse</a:t>
            </a:r>
          </a:p>
          <a:p>
            <a:endParaRPr lang="en-US" altLang="ko-KR" sz="2600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sz="2600" dirty="0" smtClean="0">
                <a:latin typeface="HY동녘B" pitchFamily="18" charset="-127"/>
                <a:ea typeface="HY동녘B" pitchFamily="18" charset="-127"/>
              </a:rPr>
              <a:t>‘Same , identical’  environment even her body is becoming decomposed.</a:t>
            </a:r>
          </a:p>
          <a:p>
            <a:endParaRPr lang="en-US" altLang="ko-KR" sz="2600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sz="2600" dirty="0" smtClean="0">
                <a:latin typeface="HY동녘B" pitchFamily="18" charset="-127"/>
                <a:ea typeface="HY동녘B" pitchFamily="18" charset="-127"/>
              </a:rPr>
              <a:t>To win this situation, she have to get a death but she has nine time to die</a:t>
            </a:r>
            <a:r>
              <a:rPr lang="en-US" altLang="ko-KR" sz="2600" dirty="0" smtClean="0"/>
              <a:t>.</a:t>
            </a:r>
            <a:endParaRPr lang="en-US" altLang="ko-KR" sz="2600" dirty="0"/>
          </a:p>
        </p:txBody>
      </p:sp>
      <p:sp>
        <p:nvSpPr>
          <p:cNvPr id="42" name="아래쪽 화살표 41"/>
          <p:cNvSpPr/>
          <p:nvPr/>
        </p:nvSpPr>
        <p:spPr>
          <a:xfrm>
            <a:off x="3786182" y="2786058"/>
            <a:ext cx="1143008" cy="50006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2.she is a heroine of miracle but spectacle</a:t>
            </a:r>
            <a:br>
              <a:rPr lang="en-US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</a:br>
            <a:endParaRPr lang="ko-KR" altLang="en-US" dirty="0">
              <a:solidFill>
                <a:schemeClr val="accent3"/>
              </a:solidFill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50059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‘The peanut-crunching crowd’, ‘Unwrap and strip’,  ‘Poke and stir’</a:t>
            </a:r>
          </a:p>
          <a:p>
            <a:pPr>
              <a:buNone/>
            </a:pPr>
            <a:endParaRPr lang="en-US" altLang="ko-KR" dirty="0" smtClean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             Conflict composition</a:t>
            </a:r>
            <a:endParaRPr lang="en-US" altLang="ko-KR" dirty="0">
              <a:latin typeface="HY동녘B" pitchFamily="18" charset="-127"/>
              <a:ea typeface="HY동녘B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Lazarus </a:t>
            </a:r>
            <a:r>
              <a:rPr lang="en-US" altLang="ko-KR" dirty="0" err="1" smtClean="0">
                <a:latin typeface="HY동녘B" pitchFamily="18" charset="-127"/>
                <a:ea typeface="HY동녘B" pitchFamily="18" charset="-127"/>
              </a:rPr>
              <a:t>vs</a:t>
            </a: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 </a:t>
            </a:r>
            <a:r>
              <a:rPr lang="en-US" altLang="ko-KR" dirty="0" err="1" smtClean="0">
                <a:latin typeface="HY동녘B" pitchFamily="18" charset="-127"/>
                <a:ea typeface="HY동녘B" pitchFamily="18" charset="-127"/>
              </a:rPr>
              <a:t>Doktor</a:t>
            </a:r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, Enemy, God, Lucifer</a:t>
            </a:r>
          </a:p>
          <a:p>
            <a:pPr>
              <a:buNone/>
            </a:pPr>
            <a:endParaRPr lang="ko-KR" altLang="en-US" dirty="0">
              <a:latin typeface="HY동녘B" pitchFamily="18" charset="-127"/>
              <a:ea typeface="HY동녘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8573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3"/>
                </a:solidFill>
                <a:latin typeface="HY동녘B" pitchFamily="18" charset="-127"/>
                <a:ea typeface="HY동녘B" pitchFamily="18" charset="-127"/>
              </a:rPr>
              <a:t>3.’Charge’ for the reviving</a:t>
            </a:r>
            <a:endParaRPr lang="ko-KR" altLang="en-US" sz="4000" dirty="0">
              <a:solidFill>
                <a:schemeClr val="accent3"/>
              </a:solidFill>
              <a:latin typeface="HY동녘B" pitchFamily="18" charset="-127"/>
              <a:ea typeface="HY동녘B" pitchFamily="18" charset="-127"/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24222680"/>
              </p:ext>
            </p:extLst>
          </p:nvPr>
        </p:nvGraphicFramePr>
        <p:xfrm>
          <a:off x="539552" y="1428736"/>
          <a:ext cx="4114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64206" y="1428736"/>
            <a:ext cx="1569660" cy="923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14612" y="1643050"/>
            <a:ext cx="585217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HY동녘B" pitchFamily="18" charset="-127"/>
                <a:ea typeface="HY동녘B" pitchFamily="18" charset="-127"/>
              </a:rPr>
              <a:t>Society demands Being as women not a human being.</a:t>
            </a:r>
          </a:p>
          <a:p>
            <a:endParaRPr lang="en-US" sz="3200" dirty="0" smtClean="0">
              <a:latin typeface="HY동녘B" pitchFamily="18" charset="-127"/>
              <a:ea typeface="HY동녘B" pitchFamily="18" charset="-127"/>
            </a:endParaRPr>
          </a:p>
          <a:p>
            <a:r>
              <a:rPr lang="en-US" sz="3200" dirty="0" smtClean="0">
                <a:latin typeface="HY동녘B" pitchFamily="18" charset="-127"/>
                <a:ea typeface="HY동녘B" pitchFamily="18" charset="-127"/>
              </a:rPr>
              <a:t>But she demands ‘charge’ </a:t>
            </a:r>
          </a:p>
          <a:p>
            <a:endParaRPr lang="en-US" sz="3200" dirty="0" smtClean="0">
              <a:latin typeface="HY동녘B" pitchFamily="18" charset="-127"/>
              <a:ea typeface="HY동녘B" pitchFamily="18" charset="-127"/>
            </a:endParaRPr>
          </a:p>
          <a:p>
            <a:endParaRPr lang="en-US" sz="3200" dirty="0" smtClean="0">
              <a:latin typeface="HY동녘B" pitchFamily="18" charset="-127"/>
              <a:ea typeface="HY동녘B" pitchFamily="18" charset="-127"/>
            </a:endParaRPr>
          </a:p>
          <a:p>
            <a:r>
              <a:rPr lang="en-US" sz="3200" dirty="0" smtClean="0">
                <a:latin typeface="HY동녘B" pitchFamily="18" charset="-127"/>
                <a:ea typeface="HY동녘B" pitchFamily="18" charset="-127"/>
              </a:rPr>
              <a:t>It ‘s society ‘s ‘charge’ </a:t>
            </a:r>
          </a:p>
          <a:p>
            <a:endParaRPr lang="en-US" sz="3200" dirty="0" smtClean="0">
              <a:ea typeface="HY동녘B" pitchFamily="18" charset="-127"/>
            </a:endParaRPr>
          </a:p>
          <a:p>
            <a:endParaRPr lang="en-US" dirty="0" smtClean="0">
              <a:ea typeface="HY동녘B" pitchFamily="18" charset="-127"/>
            </a:endParaRPr>
          </a:p>
          <a:p>
            <a:endParaRPr 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481</Words>
  <Application>Microsoft Office PowerPoint</Application>
  <PresentationFormat>화면 슬라이드 쇼(4:3)</PresentationFormat>
  <Paragraphs>100</Paragraphs>
  <Slides>14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슬라이드 1</vt:lpstr>
      <vt:lpstr>슬라이드 2</vt:lpstr>
      <vt:lpstr> Is female to male as nature is to culture?</vt:lpstr>
      <vt:lpstr>슬라이드 4</vt:lpstr>
      <vt:lpstr>슬라이드 5</vt:lpstr>
      <vt:lpstr>슬라이드 6</vt:lpstr>
      <vt:lpstr>슬라이드 7</vt:lpstr>
      <vt:lpstr> 2.she is a heroine of miracle but spectacle </vt:lpstr>
      <vt:lpstr>3.’Charge’ for the reviving</vt:lpstr>
      <vt:lpstr> 4.Paradox of ending- women as becaming fire and men eaten like air</vt:lpstr>
      <vt:lpstr>The thing Plath want to tell through Lady Lazarus</vt:lpstr>
      <vt:lpstr>Conclusion.</vt:lpstr>
      <vt:lpstr>Never ending conversation</vt:lpstr>
      <vt:lpstr>슬라이드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MacBook Pro</dc:creator>
  <cp:lastModifiedBy>u</cp:lastModifiedBy>
  <cp:revision>12</cp:revision>
  <dcterms:created xsi:type="dcterms:W3CDTF">2013-06-21T15:31:24Z</dcterms:created>
  <dcterms:modified xsi:type="dcterms:W3CDTF">2015-09-16T02:06:14Z</dcterms:modified>
</cp:coreProperties>
</file>